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9" r:id="rId4"/>
    <p:sldMasterId id="2147483710" r:id="rId5"/>
    <p:sldMasterId id="2147483711" r:id="rId6"/>
    <p:sldMasterId id="214748371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Lst>
  <p:sldSz cy="6858000" cx="9144000"/>
  <p:notesSz cx="7010400" cy="9296400"/>
  <p:embeddedFontLst>
    <p:embeddedFont>
      <p:font typeface="Questrial"/>
      <p:regular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0" Type="http://schemas.openxmlformats.org/officeDocument/2006/relationships/font" Target="fonts/Questrial-regular.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91425" lIns="91425" spcFirstLastPara="1" rIns="91425" wrap="square" tIns="9142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2afe17c57b0_0_424: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Hello and thanks for having me. I am </a:t>
            </a:r>
            <a:r>
              <a:rPr lang="en-US" sz="1100">
                <a:latin typeface="Arial"/>
                <a:ea typeface="Arial"/>
                <a:cs typeface="Arial"/>
                <a:sym typeface="Arial"/>
              </a:rPr>
              <a:t>thrilled</a:t>
            </a:r>
            <a:r>
              <a:rPr lang="en-US" sz="1100">
                <a:latin typeface="Arial"/>
                <a:ea typeface="Arial"/>
                <a:cs typeface="Arial"/>
                <a:sym typeface="Arial"/>
              </a:rPr>
              <a:t> to be here today to speak with all of you, as I find the work of Transform MidAtlantic to be </a:t>
            </a:r>
            <a:r>
              <a:rPr lang="en-US" sz="1100">
                <a:latin typeface="Arial"/>
                <a:ea typeface="Arial"/>
                <a:cs typeface="Arial"/>
                <a:sym typeface="Arial"/>
              </a:rPr>
              <a:t>extremely</a:t>
            </a:r>
            <a:r>
              <a:rPr lang="en-US" sz="1100">
                <a:latin typeface="Arial"/>
                <a:ea typeface="Arial"/>
                <a:cs typeface="Arial"/>
                <a:sym typeface="Arial"/>
              </a:rPr>
              <a:t> valuable - particularly in the current moment. More than ever, I believe we need strategic, collective, and sustained engagements that build societal connections with science - and vice-versa. Today I’m going to talk about research from my new book - and unpack why facts don’t change minds, and what does</a:t>
            </a:r>
            <a:endParaRPr/>
          </a:p>
        </p:txBody>
      </p:sp>
      <p:sp>
        <p:nvSpPr>
          <p:cNvPr id="611" name="Google Shape;611;g2afe17c57b0_0_424: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2afe17c57b0_0_1065: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2afe17c57b0_0_1065: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In other words, our brains quite literally see the dress as being a different color based on our prior life experiences. This process is out of our control. For example, even though I now know that the actual color of the dress is blue and black, I still see it as white and gold.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David McRaney,the author of a book , ‘How Minds Change’ uses the example of the dress to explain why our tendency to interpret the same information differently is also why we disagree so much, and why such disagreements often seem to happen across different social identities (such as political ideologies): “Unaware of the processing that leads to such disagreement, it will feel like a battle over reality itself, over the truth of our own eyes. Disagreements like these often turn into disagreements between groups because people with broadly similar experiences and motivations tend to disambiguate in broadly similar ways, and whether they find one another online or in person, the fact that trusted peers see things their way can feel like all the proof they need: they are right and the other side is wrong factually, morally, or otherwise.”</a:t>
            </a:r>
            <a:endParaRPr/>
          </a:p>
        </p:txBody>
      </p:sp>
      <p:sp>
        <p:nvSpPr>
          <p:cNvPr id="679" name="Google Shape;679;g2afe17c57b0_0_1065: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ce9da0c8eb_0_892: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ce9da0c8eb_0_892: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Because of this, information that challenges our preexisting worldviews or our social identities can feel threatening and even offensive. </a:t>
            </a:r>
            <a:r>
              <a:rPr lang="en-US" sz="1100">
                <a:latin typeface="Arial"/>
                <a:ea typeface="Arial"/>
                <a:cs typeface="Arial"/>
                <a:sym typeface="Arial"/>
              </a:rPr>
              <a:t>If</a:t>
            </a:r>
            <a:r>
              <a:rPr lang="en-US" sz="1100">
                <a:latin typeface="Arial"/>
                <a:ea typeface="Arial"/>
                <a:cs typeface="Arial"/>
                <a:sym typeface="Arial"/>
              </a:rPr>
              <a:t> we read a weather report, we’re unlikely to question the science behind that (although I sometimes catch myself checking different weather sites if I don’t like the report from the first one I looked at) - but if we read a study pointing to the impacts of a ban on assault rifles, depending on how we feel about an issue we may be inclined to question those facts if they challenge our preexisting beliefs.</a:t>
            </a:r>
            <a:endParaRPr/>
          </a:p>
        </p:txBody>
      </p:sp>
      <p:sp>
        <p:nvSpPr>
          <p:cNvPr id="687" name="Google Shape;687;gce9da0c8eb_0_892: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ce9da0c8eb_0_992: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ce9da0c8eb_0_992: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Where do beliefs come from? Well, as the researchers who studied the Dress found, beliefs come from our experiences, and these come from our environments and our social communities.</a:t>
            </a:r>
            <a:endParaRPr/>
          </a:p>
        </p:txBody>
      </p:sp>
      <p:sp>
        <p:nvSpPr>
          <p:cNvPr id="696" name="Google Shape;696;gce9da0c8eb_0_992: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ce9da0c8eb_0_907: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ce9da0c8eb_0_907: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These influences shape our most fundamental beliefs about the world without our realizing it. Similar to a fish swimming in water, we don’t think about the water too much - we think we’re the master of our destinies, but we are largely shaped by our environments. This is why we’re often unaware of racial, gender, or age-related bias - they exist within our communities and environments - they are like the water we’re swimming in without noticing how they affect us.</a:t>
            </a:r>
            <a:endParaRPr/>
          </a:p>
        </p:txBody>
      </p:sp>
      <p:sp>
        <p:nvSpPr>
          <p:cNvPr id="703" name="Google Shape;703;gce9da0c8eb_0_907: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ce9da0c8eb_0_914: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ce9da0c8eb_0_914: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Sometimes facts can even make things worse! How, why? Well, frankly, they piss us off. We can sense when someone is trying to persuade us and it generates negative feelings - as in the video, you could see the man getting angry with the reporter for insisting that climate change is real. Information that challenges our preexisting worldviews triggers negative emotions. The more complex and stressful the information, the more likely it is to be processed in parts of the brain such as the insula, or the amygdala (associated with emotions such as fear or pleasure), rather than in the prefrontal cortex (associated with rational thinking and deliberation)</a:t>
            </a:r>
            <a:endParaRPr/>
          </a:p>
        </p:txBody>
      </p:sp>
      <p:sp>
        <p:nvSpPr>
          <p:cNvPr id="711" name="Google Shape;711;gce9da0c8eb_0_914: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ce9da0c8eb_0_962: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ce9da0c8eb_0_962: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Because of this we actively resist ideas we disagree with. In a 1967 study, researchers had undergrads listen to some pre-recorded speeches about various controversial topics - smoking, religion, etc. - that were full of static and so hard to hear. But the participants could press a button to reduce the static if they wanted to get a clearer listen. The researchers found that students who smoked were very eager to tune in to the speech that suggested cigarettes might not cause cancer, whereas nonsmokers were more likely to slam on the button for the antismoking speech. In other words, we’ll make an effort to tune into messages that we agree with, but are happy to not hear those that we dislike.</a:t>
            </a:r>
            <a:endParaRPr/>
          </a:p>
        </p:txBody>
      </p:sp>
      <p:sp>
        <p:nvSpPr>
          <p:cNvPr id="719" name="Google Shape;719;gce9da0c8eb_0_962: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ce9da0c8eb_0_928: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ce9da0c8eb_0_928: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We also might think that more education is the answer, but this has been questioned. In fact, some studies have shown that the more educated people are, the more likely they are to be skeptical of a fact if it goes against their preexisting beliefs. For example, studies of smokers in the 1960s found that the most educated smokers were often those most skeptical of the evidence linking cancer and smoking. Why? Well, think about it - if you’re educated and motivated, you can more easily rationalize arguments that support what you want to think. We like to think of ourselves as logical creatures, but we’re not.</a:t>
            </a:r>
            <a:endParaRPr/>
          </a:p>
        </p:txBody>
      </p:sp>
      <p:sp>
        <p:nvSpPr>
          <p:cNvPr id="729" name="Google Shape;729;gce9da0c8eb_0_928: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3521dcc65fc_0_408: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3521dcc65fc_0_408: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is tied to a concept called Motivated reasoning, which refers to biased information processing that is driven by goals unrelated to accurate belief formation.</a:t>
            </a:r>
            <a:endParaRPr/>
          </a:p>
        </p:txBody>
      </p:sp>
      <p:sp>
        <p:nvSpPr>
          <p:cNvPr id="739" name="Google Shape;739;g3521dcc65fc_0_408: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g3521dcc65fc_0_414: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3521dcc65fc_0_414: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g3521dcc65fc_0_414: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ce9da0c8eb_0_984: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ce9da0c8eb_0_984: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Why are we like this? We’re evolved to be so. Social bonding is how we thrive as a species, so we tend to adopt beliefs of our community. Also, research has found that while winning an argument triggers “feel-good” hormones such as dopamine and adrenaline, when our beliefs are threatened, we release cortisol, a hormone associated with stress and the fight-or-flight response. Frankly, it feels bad and is risky to go against our preexisting beliefs.</a:t>
            </a:r>
            <a:endParaRPr/>
          </a:p>
        </p:txBody>
      </p:sp>
      <p:sp>
        <p:nvSpPr>
          <p:cNvPr id="753" name="Google Shape;753;gce9da0c8eb_0_984: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3521dcc65fc_0_0: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3521dcc65fc_0_0: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g3521dcc65fc_0_0: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g2afe17c57b0_0_998: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761" name="Google Shape;761;g2afe17c57b0_0_998: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Back to Tangier - similar to the “dress” the residents also “saw” things differently. For decades, they had been trying to raise awareness about the increasing rate of land loss to the sea and had even been doing measurements of their own for more since the 1950s, calculating the loss of land from the ocean long before scientists arrived to talk about climate change. Erosion was “the enemy they knew,” something that they had dealt with their entire lives, that their parents and grandparents had dealt with, and something that could be addressed in the future. Whereas “climate change” was something from the outside - something that seemed to suggest an end to their island. You can stop erosion, but not sea level </a:t>
            </a:r>
            <a:r>
              <a:rPr lang="en-US" sz="1100">
                <a:latin typeface="Arial"/>
                <a:ea typeface="Arial"/>
                <a:cs typeface="Arial"/>
                <a:sym typeface="Arial"/>
              </a:rPr>
              <a:t>rise</a:t>
            </a:r>
            <a:r>
              <a:rPr lang="en-US" sz="1100">
                <a:latin typeface="Arial"/>
                <a:ea typeface="Arial"/>
                <a:cs typeface="Arial"/>
                <a:sym typeface="Arial"/>
              </a:rPr>
              <a:t>. Basically, the islanders were not willing to go down without a fight - here is a photo of a tshirt you can buy on the island - it reads “I refuse to be a climate change refugee.”</a:t>
            </a:r>
            <a:endParaRPr/>
          </a:p>
        </p:txBody>
      </p:sp>
      <p:sp>
        <p:nvSpPr>
          <p:cNvPr id="762" name="Google Shape;762;g2afe17c57b0_0_998: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2afe17c57b0_0_1032: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2afe17c57b0_0_1032: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Furthermore, there was an issue of lack of trust. The residents had a long and frustrating history trying to work with scientists and government officials to bring actionable solutions to address the loss of land. As quoted in Earl Swift’s ethnography about Tangier: the mayor said: “They do studies, then they study the studies. I know that’s their procedure, but it gets frustrating. We’re at the point now that it’s like me coming across a family in a boat that’s sinking, and I say, ‘I’m going to rescue you, but I have to study it first.”</a:t>
            </a:r>
            <a:endParaRPr/>
          </a:p>
        </p:txBody>
      </p:sp>
      <p:sp>
        <p:nvSpPr>
          <p:cNvPr id="770" name="Google Shape;770;g2afe17c57b0_0_1032: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ce9da0c8eb_0_977: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777" name="Google Shape;777;gce9da0c8eb_0_977: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This gets into the role of trust. Why should we trust scientists and scientific information? To explain this, I have an interactive activity - Think about the following question: Does the earth revolve around the sun or does the sun revolve around the earth? Assuming that we’re all in agreement here - or most of us are - that the earth revolves around the sun, now take a moment and then write down on a piece of paper how you would explain why we know this to be true to someone else - no cheating and looking up online…</a:t>
            </a:r>
            <a:endParaRPr/>
          </a:p>
        </p:txBody>
      </p:sp>
      <p:sp>
        <p:nvSpPr>
          <p:cNvPr id="778" name="Google Shape;778;gce9da0c8eb_0_977: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2d987ee1127_0_11: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2d987ee1127_0_11: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Why was this so hard? We think we believe things because we know them, but the truth is that most of the time we’re just relying on the knowledge of others in our communities. We know that the earth revolves around the sun because of </a:t>
            </a:r>
            <a:r>
              <a:rPr lang="en-US" sz="1100">
                <a:latin typeface="Arial"/>
                <a:ea typeface="Arial"/>
                <a:cs typeface="Arial"/>
                <a:sym typeface="Arial"/>
              </a:rPr>
              <a:t>Galileo</a:t>
            </a:r>
            <a:r>
              <a:rPr lang="en-US" sz="1100">
                <a:latin typeface="Arial"/>
                <a:ea typeface="Arial"/>
                <a:cs typeface="Arial"/>
                <a:sym typeface="Arial"/>
              </a:rPr>
              <a:t>, but also mainly because of our science teachers in high school, who probably didn’t do any calculations of their own.</a:t>
            </a:r>
            <a:endParaRPr/>
          </a:p>
        </p:txBody>
      </p:sp>
      <p:sp>
        <p:nvSpPr>
          <p:cNvPr id="786" name="Google Shape;786;g2d987ee1127_0_11: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2afe17c57b0_0_1091: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2afe17c57b0_0_1091: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The world is extremely complex, so the way we make sense of it is to rely on what our intuition, the world around us, and other people tell us to be true. We are hugely influenced by others in our social networks. This is both the key to our success as a species and also why “facts” are culturally debated</a:t>
            </a:r>
            <a:endParaRPr/>
          </a:p>
        </p:txBody>
      </p:sp>
      <p:sp>
        <p:nvSpPr>
          <p:cNvPr id="793" name="Google Shape;793;g2afe17c57b0_0_1091: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afe17c57b0_0_860: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afe17c57b0_0_860: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So if facts don’t necessarily change minds, what can work?</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801" name="Google Shape;801;g2afe17c57b0_0_860: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2afe17c57b0_0_854: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06" name="Google Shape;806;g2afe17c57b0_0_854: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Our second story comes from India</a:t>
            </a:r>
            <a:endParaRPr/>
          </a:p>
        </p:txBody>
      </p:sp>
      <p:sp>
        <p:nvSpPr>
          <p:cNvPr id="807" name="Google Shape;807;g2afe17c57b0_0_854: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2afe17c57b0_0_873: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13" name="Google Shape;813;g2afe17c57b0_0_873: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Polio is a highly infectious viral disease that primarily affects children, and at its peak in the 1950s, killed approximately a half million people worldwide each year, paralyzing millions more. As recently as 2009, India was considered the polio epicenter of the world and had half the world’s cases. Many believed that India would never be completely rid of the disease, due to a multitude of reasons, especially vaccine skepticism, which was concentrated among hard-to-reach groups in underserved parts of the country.  </a:t>
            </a:r>
            <a:endParaRPr/>
          </a:p>
        </p:txBody>
      </p:sp>
      <p:sp>
        <p:nvSpPr>
          <p:cNvPr id="814" name="Google Shape;814;g2afe17c57b0_0_873: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2afe17c57b0_0_1183: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2afe17c57b0_0_1183: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But incredibly, the last case of polio was identified in India in 2011, and by 2014 the country had completely eradicated the disease. India went from having half of the world’s cases to just one case in under two years.</a:t>
            </a:r>
            <a:endParaRPr/>
          </a:p>
        </p:txBody>
      </p:sp>
      <p:sp>
        <p:nvSpPr>
          <p:cNvPr id="821" name="Google Shape;821;g2afe17c57b0_0_1183: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afe17c57b0_0_880: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afe17c57b0_0_880: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g2afe17c57b0_0_880: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3713d3b735c_0_6: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3713d3b735c_0_6: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g3713d3b735c_0_6: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2afe17c57b0_0_886: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2afe17c57b0_0_886: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To understand this we need to understand something about how behavior spreads. We often think about social norms – whether we’re talking about the uptake of vaccines or social behaviors such as recycling – as spreading in the way that a virus does. But whereas simple information, such as job adverts, can spread like viruses, researchers have found that this does not apply to complex ideas or calls for behavioral or societal change. This is because if someone shares something that is geared towards changing our minds or behaviors about something of importance, there will be a degree of resistance that will need to be addressed. This is where complex contagions apply. </a:t>
            </a:r>
            <a:endParaRPr/>
          </a:p>
        </p:txBody>
      </p:sp>
      <p:sp>
        <p:nvSpPr>
          <p:cNvPr id="835" name="Google Shape;835;g2afe17c57b0_0_886: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afe17c57b0_0_892: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afe17c57b0_0_892: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Complex contagions require social confirmation, which in turn requires two intersecting ingredients: 1) direct, personal relationships with someone who has already taken on the new belief or behavior. And 2) redundancy. You need to hear about the behavior or idea from multiple trusted sources</a:t>
            </a:r>
            <a:endParaRPr/>
          </a:p>
        </p:txBody>
      </p:sp>
      <p:sp>
        <p:nvSpPr>
          <p:cNvPr id="843" name="Google Shape;843;g2afe17c57b0_0_892: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2cfb9e8129e_0_10: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50" name="Google Shape;850;g2cfb9e8129e_0_10: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What does this mean? It means that people need to hear about the new idea from trusted sources. So how can this happen?</a:t>
            </a:r>
            <a:endParaRPr/>
          </a:p>
        </p:txBody>
      </p:sp>
      <p:sp>
        <p:nvSpPr>
          <p:cNvPr id="851" name="Google Shape;851;g2cfb9e8129e_0_10: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afe17c57b0_0_898: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afe17c57b0_0_898: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Going back to polio - what they did was they engaged volunteers from within vaccine-resistant communities – including nursing students, faith leaders, and teachers – to go on a listening campaign and become ambassadors for the vaccine. These volunteers were trained in interpersonal communication skills, such as conflict management and negotiation, and tasked with spending time with parents. They met repeatedly with parents who were nervous about the vaccine, building trust and rapport through regular visits.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For example, it soon became clear that in the eyes of many poorer residents, getting a child vaccinated could mean losing one or more days of work if the vaccination caused side effects such as fever. It was a choice between getting vaccinated or getting daily wages. Furthermore, polio was only one of many health concerns. To address this concern, “health camps” were set up in highly resistant areas, which convened medical personnel and provided free medication and vaccines on days organized in advance with community leaders. This was hugely successful, leading to increased trust among the communities and agencies. As described in one article about the process: When talking about healthcare services in urban slums, an interviewee described that, ‘it’s not a matter of hard- to-reach but rather, hardly reached.’ Communities felt ignored by their government, and were thus mistrusting and skeptical of government or NGO intervention during polio vaccination rounds. </a:t>
            </a:r>
            <a:endParaRPr sz="1100">
              <a:latin typeface="Arial"/>
              <a:ea typeface="Arial"/>
              <a:cs typeface="Arial"/>
              <a:sym typeface="Arial"/>
            </a:endParaRPr>
          </a:p>
          <a:p>
            <a:pPr indent="0" lvl="0" marL="0" rtl="0" algn="l">
              <a:lnSpc>
                <a:spcPct val="115000"/>
              </a:lnSpc>
              <a:spcBef>
                <a:spcPts val="0"/>
              </a:spcBef>
              <a:spcAft>
                <a:spcPts val="0"/>
              </a:spcAft>
              <a:buNone/>
            </a:pPr>
            <a:r>
              <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858" name="Google Shape;858;g2afe17c57b0_0_898: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2afe17c57b0_0_904: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2afe17c57b0_0_904: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So the methods had both ingredients - direct personal communication and redundancy. Perhaps most notable about this achievement is that these interventions had a spillover effect, leading, in some high-risk regions of the country, to an increase in full routine immunization coverage. For example, in one state, full immunization coverage increased from 36% in 2009 to 81% in 2016.</a:t>
            </a:r>
            <a:endParaRPr/>
          </a:p>
        </p:txBody>
      </p:sp>
      <p:sp>
        <p:nvSpPr>
          <p:cNvPr id="865" name="Google Shape;865;g2afe17c57b0_0_904: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afe17c57b0_0_916: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afe17c57b0_0_916: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So what does this mean for communicating science on other topics and encouraging science-based behaviors? </a:t>
            </a:r>
            <a:endParaRPr/>
          </a:p>
        </p:txBody>
      </p:sp>
      <p:sp>
        <p:nvSpPr>
          <p:cNvPr id="873" name="Google Shape;873;g2afe17c57b0_0_916: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1ef85c47632_0_109: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1ef85c47632_0_109: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Here I will mention the work of sociologist Anthony Giddens, who referred to personal interactions between experts, such as doctors or scientists, and lay people as “access points,” which he deemed essential for maintaining trust in modern institutions. Beyond just providing information, Giddens argued that such interactions provide opportunities for experts to share values and character traits – warmth, integrity, professionalism – essential for building trust. This points to an opportunity for members of the scientific community – whether researchers, educators, or communicators – to serve as such “access points” by connecting – in a direct and personal way – with people from communities that have been underserved by science. </a:t>
            </a:r>
            <a:endParaRPr sz="1100">
              <a:latin typeface="Arial"/>
              <a:ea typeface="Arial"/>
              <a:cs typeface="Arial"/>
              <a:sym typeface="Arial"/>
            </a:endParaRPr>
          </a:p>
        </p:txBody>
      </p:sp>
      <p:sp>
        <p:nvSpPr>
          <p:cNvPr id="879" name="Google Shape;879;g1ef85c47632_0_109: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afe17c57b0_0_1168: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afe17c57b0_0_1168: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So there are three ways we can make the “fact pool” more inviting</a:t>
            </a:r>
            <a:endParaRPr sz="14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We can make people feel more at ease - listen to them and build relationships. We can be Giddens “access points” - the flesh-and-blood connectors to the scientific enterprise. This means starting with the concerns and interests of those we hope to influence with our research. We have to rethink science communication from “giving facts” to building shared knowledge through trust and dialogue</a:t>
            </a:r>
            <a:endParaRPr/>
          </a:p>
        </p:txBody>
      </p:sp>
      <p:sp>
        <p:nvSpPr>
          <p:cNvPr id="887" name="Google Shape;887;g2afe17c57b0_0_1168: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1ef85c47632_0_36: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1ef85c47632_0_36: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We need to remember that people learn from others in their social communities. So if we wish to influence a particular community (say a rural, conservative community), we need to get to know people in that community and have dialogue in the language that works for them.  And if we wish more people to accept science, they need to feel that scientific knowledge is something that makes sense in their own community.</a:t>
            </a:r>
            <a:endParaRPr/>
          </a:p>
        </p:txBody>
      </p:sp>
      <p:sp>
        <p:nvSpPr>
          <p:cNvPr id="895" name="Google Shape;895;g1ef85c47632_0_36: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3521dcc65fc_0_909: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903" name="Google Shape;903;g3521dcc65fc_0_909: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g3521dcc65fc_0_909: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2afe17c57b0_0_429: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2afe17c57b0_0_429: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For this talk I will be telling three stories. The first story is about a place called Tangier Island, Virginia</a:t>
            </a:r>
            <a:r>
              <a:rPr lang="en-US" sz="1100">
                <a:latin typeface="Arial"/>
                <a:ea typeface="Arial"/>
                <a:cs typeface="Arial"/>
                <a:sym typeface="Arial"/>
              </a:rPr>
              <a:t>, a place that is threatened with sea level rise but where the inhabitants largely don’t believe in climate change</a:t>
            </a:r>
            <a:r>
              <a:rPr lang="en-US" sz="1100">
                <a:latin typeface="Arial"/>
                <a:ea typeface="Arial"/>
                <a:cs typeface="Arial"/>
                <a:sym typeface="Arial"/>
              </a:rPr>
              <a:t>. We’ll explore this case study to have a better understanding of how factual information is processed in the brain, and why we have trouble accommodating new information that challenges preexisting beliefs.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The second story comes to us from India and is a terrific success story of how civil society was mobilized to eradicate polio. Here we’ll explore network science and how behavior spreads and leads to social change.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And the third story is of how a professor of </a:t>
            </a:r>
            <a:r>
              <a:rPr lang="en-US" sz="1100">
                <a:latin typeface="Arial"/>
                <a:ea typeface="Arial"/>
                <a:cs typeface="Arial"/>
                <a:sym typeface="Arial"/>
              </a:rPr>
              <a:t>entomology</a:t>
            </a:r>
            <a:r>
              <a:rPr lang="en-US" sz="1100">
                <a:latin typeface="Arial"/>
                <a:ea typeface="Arial"/>
                <a:cs typeface="Arial"/>
                <a:sym typeface="Arial"/>
              </a:rPr>
              <a:t> and his student helped to change farming practice and policy in rural </a:t>
            </a:r>
            <a:r>
              <a:rPr lang="en-US" sz="1100">
                <a:latin typeface="Arial"/>
                <a:ea typeface="Arial"/>
                <a:cs typeface="Arial"/>
                <a:sym typeface="Arial"/>
              </a:rPr>
              <a:t>Pennsylvania</a:t>
            </a:r>
            <a:r>
              <a:rPr lang="en-US" sz="1100">
                <a:latin typeface="Arial"/>
                <a:ea typeface="Arial"/>
                <a:cs typeface="Arial"/>
                <a:sym typeface="Arial"/>
              </a:rPr>
              <a:t>. </a:t>
            </a:r>
            <a:endParaRPr/>
          </a:p>
        </p:txBody>
      </p:sp>
      <p:sp>
        <p:nvSpPr>
          <p:cNvPr id="633" name="Google Shape;633;g2afe17c57b0_0_429: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3713d3b735c_0_14: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910" name="Google Shape;910;g3713d3b735c_0_14: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g3713d3b735c_0_14: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3713d3b735c_0_21: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3713d3b735c_0_21: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g3713d3b735c_0_21: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ce9da0c8eb_0_873:notes"/>
          <p:cNvSpPr/>
          <p:nvPr>
            <p:ph idx="2" type="sldImg"/>
          </p:nvPr>
        </p:nvSpPr>
        <p:spPr>
          <a:xfrm>
            <a:off x="1402080" y="1162050"/>
            <a:ext cx="4206300" cy="3137400"/>
          </a:xfrm>
          <a:custGeom>
            <a:rect b="b" l="l" r="r" t="t"/>
            <a:pathLst>
              <a:path extrusionOk="0" h="120000" w="120000">
                <a:moveTo>
                  <a:pt x="0" y="0"/>
                </a:moveTo>
                <a:lnTo>
                  <a:pt x="120000" y="0"/>
                </a:lnTo>
                <a:lnTo>
                  <a:pt x="120000" y="120000"/>
                </a:lnTo>
                <a:lnTo>
                  <a:pt x="0" y="120000"/>
                </a:lnTo>
                <a:close/>
              </a:path>
            </a:pathLst>
          </a:custGeom>
        </p:spPr>
      </p:sp>
      <p:sp>
        <p:nvSpPr>
          <p:cNvPr id="639" name="Google Shape;639;gce9da0c8eb_0_873:notes"/>
          <p:cNvSpPr txBox="1"/>
          <p:nvPr>
            <p:ph idx="1" type="body"/>
          </p:nvPr>
        </p:nvSpPr>
        <p:spPr>
          <a:xfrm>
            <a:off x="701040" y="4473893"/>
            <a:ext cx="5608200" cy="3660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So first, let’s talk about Tangier Island. Tangier is an island off the eastern coast of the United States, part of the state of Virginia. Since 1850, two-thirds of the Tangier’s landmass has disappeared, largely driven by sea-level rise. Scientists predict that the island will be uninhabitable within the next few decades.  If this happens, the residents of Tangier will be among the first climate refugees in the United States, a label more commonly associated with island communities in the South Pacific. However, unlike communities in the South Pacific </a:t>
            </a:r>
            <a:r>
              <a:rPr lang="en-US" sz="1100">
                <a:latin typeface="Arial"/>
                <a:ea typeface="Arial"/>
                <a:cs typeface="Arial"/>
                <a:sym typeface="Arial"/>
              </a:rPr>
              <a:t>who have been at front lines of climate action at international level</a:t>
            </a:r>
            <a:r>
              <a:rPr lang="en-US" sz="1100">
                <a:latin typeface="Arial"/>
                <a:ea typeface="Arial"/>
                <a:cs typeface="Arial"/>
                <a:sym typeface="Arial"/>
              </a:rPr>
              <a:t>, the residents of Tangier have not been spokespeople for climate action. To the contrary. Most of the residents of Tangier contest the idea of human-caused climate change and sea-level rise, and think that it is, if not quite a hoax, a distraction from the real issue of God-made erosion. </a:t>
            </a:r>
            <a:endParaRPr sz="1100">
              <a:latin typeface="Arial"/>
              <a:ea typeface="Arial"/>
              <a:cs typeface="Arial"/>
              <a:sym typeface="Arial"/>
            </a:endParaRPr>
          </a:p>
          <a:p>
            <a:pPr indent="0" lvl="0" marL="0" rtl="0" algn="l">
              <a:spcBef>
                <a:spcPts val="0"/>
              </a:spcBef>
              <a:spcAft>
                <a:spcPts val="0"/>
              </a:spcAft>
              <a:buNone/>
            </a:pPr>
            <a:r>
              <a:t/>
            </a:r>
            <a:endParaRPr/>
          </a:p>
        </p:txBody>
      </p:sp>
      <p:sp>
        <p:nvSpPr>
          <p:cNvPr id="640" name="Google Shape;640;gce9da0c8eb_0_873:notes"/>
          <p:cNvSpPr txBox="1"/>
          <p:nvPr>
            <p:ph idx="12" type="sldNum"/>
          </p:nvPr>
        </p:nvSpPr>
        <p:spPr>
          <a:xfrm>
            <a:off x="3970938" y="8829967"/>
            <a:ext cx="3037800" cy="4662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2cfb9e8129e_0_0: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2cfb9e8129e_0_0: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To illustrate this, here’s a clip from a satire news program - Full Frontal with Samantha Bee</a:t>
            </a:r>
            <a:endParaRPr/>
          </a:p>
        </p:txBody>
      </p:sp>
      <p:sp>
        <p:nvSpPr>
          <p:cNvPr id="649" name="Google Shape;649;g2cfb9e8129e_0_0: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ce9da0c8eb_0_886:notes"/>
          <p:cNvSpPr/>
          <p:nvPr>
            <p:ph idx="2" type="sldImg"/>
          </p:nvPr>
        </p:nvSpPr>
        <p:spPr>
          <a:xfrm>
            <a:off x="1168400" y="697230"/>
            <a:ext cx="4673700" cy="3486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gce9da0c8eb_0_886:notes"/>
          <p:cNvSpPr txBox="1"/>
          <p:nvPr>
            <p:ph idx="1" type="body"/>
          </p:nvPr>
        </p:nvSpPr>
        <p:spPr>
          <a:xfrm>
            <a:off x="701040" y="4415790"/>
            <a:ext cx="5608200" cy="4183500"/>
          </a:xfrm>
          <a:prstGeom prst="rect">
            <a:avLst/>
          </a:prstGeom>
          <a:noFill/>
          <a:ln>
            <a:noFill/>
          </a:ln>
        </p:spPr>
        <p:txBody>
          <a:bodyPr anchorCtr="0" anchor="t" bIns="46625" lIns="93275" spcFirstLastPara="1" rIns="93275" wrap="square" tIns="46625">
            <a:noAutofit/>
          </a:bodyPr>
          <a:lstStyle/>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lnSpc>
                <a:spcPct val="115000"/>
              </a:lnSpc>
              <a:spcBef>
                <a:spcPts val="0"/>
              </a:spcBef>
              <a:spcAft>
                <a:spcPts val="0"/>
              </a:spcAft>
              <a:buNone/>
            </a:pPr>
            <a:r>
              <a:rPr lang="en-US" sz="1100">
                <a:latin typeface="Arial"/>
                <a:ea typeface="Arial"/>
                <a:cs typeface="Arial"/>
                <a:sym typeface="Arial"/>
              </a:rPr>
              <a:t>So how can people on the frontline of sea-level rise not believe in climate change? </a:t>
            </a:r>
            <a:endParaRPr/>
          </a:p>
        </p:txBody>
      </p:sp>
      <p:sp>
        <p:nvSpPr>
          <p:cNvPr id="655" name="Google Shape;655;gce9da0c8eb_0_886:notes"/>
          <p:cNvSpPr txBox="1"/>
          <p:nvPr>
            <p:ph idx="12" type="sldNum"/>
          </p:nvPr>
        </p:nvSpPr>
        <p:spPr>
          <a:xfrm>
            <a:off x="3970938" y="8829967"/>
            <a:ext cx="3037800" cy="464700"/>
          </a:xfrm>
          <a:prstGeom prst="rect">
            <a:avLst/>
          </a:prstGeom>
          <a:noFill/>
          <a:ln>
            <a:noFill/>
          </a:ln>
        </p:spPr>
        <p:txBody>
          <a:bodyPr anchorCtr="0" anchor="b" bIns="46625" lIns="93275" spcFirstLastPara="1" rIns="93275" wrap="square" tIns="4662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2afe17c57b0_0_838: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2afe17c57b0_0_838: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To illustrate what I mean, I have an interactive activity. What do you see? Who sees blue and black? Who sees gold and white? (post in chat)</a:t>
            </a:r>
            <a:endParaRPr/>
          </a:p>
        </p:txBody>
      </p:sp>
      <p:sp>
        <p:nvSpPr>
          <p:cNvPr id="662" name="Google Shape;662;g2afe17c57b0_0_838: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2afe17c57b0_0_845: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2afe17c57b0_0_845:notes"/>
          <p:cNvSpPr txBox="1"/>
          <p:nvPr>
            <p:ph idx="1" type="body"/>
          </p:nvPr>
        </p:nvSpPr>
        <p:spPr>
          <a:xfrm>
            <a:off x="701040" y="4415790"/>
            <a:ext cx="5608200" cy="418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latin typeface="Arial"/>
                <a:ea typeface="Arial"/>
                <a:cs typeface="Arial"/>
                <a:sym typeface="Arial"/>
              </a:rPr>
              <a:t>How is it possible that we see different colors? What is happening is that picture was so overexposed that it essentially forces our brains to make assumptions about the lighting conditions in which the photo was taken.  Our perceptions of color are informed by our perceptions of lighting, so those of us whose brains assumed the picture was taken under natural lighting (possibly outside) see it as white and gold, and those whose brains assumed it was taken under artificial lighting (indoors) see it as blue and black. </a:t>
            </a:r>
            <a:endParaRPr sz="1100">
              <a:latin typeface="Arial"/>
              <a:ea typeface="Arial"/>
              <a:cs typeface="Arial"/>
              <a:sym typeface="Arial"/>
            </a:endParaRPr>
          </a:p>
          <a:p>
            <a:pPr indent="0" lvl="0" marL="0" rtl="0" algn="l">
              <a:lnSpc>
                <a:spcPct val="115000"/>
              </a:lnSpc>
              <a:spcBef>
                <a:spcPts val="0"/>
              </a:spcBef>
              <a:spcAft>
                <a:spcPts val="0"/>
              </a:spcAft>
              <a:buNone/>
            </a:pPr>
            <a:r>
              <a:rPr lang="en-US" sz="1100">
                <a:latin typeface="Arial"/>
                <a:ea typeface="Arial"/>
                <a:cs typeface="Arial"/>
                <a:sym typeface="Arial"/>
              </a:rPr>
              <a:t>But why would our brains assume different lighting conditions? Researchers surveyed 13,000 people about the dress and found that the main difference between the blue-black people and the white-gold people was how much time in their life they had spent exposed to natural light. Those who had worked more outside/near windows (morning people, for example) were more likely to see the dress as having been illuminated by natural light, which led the image to look more yellow. </a:t>
            </a:r>
            <a:endParaRPr>
              <a:latin typeface="Times New Roman"/>
              <a:ea typeface="Times New Roman"/>
              <a:cs typeface="Times New Roman"/>
              <a:sym typeface="Times New Roman"/>
            </a:endParaRPr>
          </a:p>
        </p:txBody>
      </p:sp>
      <p:sp>
        <p:nvSpPr>
          <p:cNvPr id="670" name="Google Shape;670;g2afe17c57b0_0_845:notes"/>
          <p:cNvSpPr txBox="1"/>
          <p:nvPr>
            <p:ph idx="12" type="sldNum"/>
          </p:nvPr>
        </p:nvSpPr>
        <p:spPr>
          <a:xfrm>
            <a:off x="3970938" y="8829967"/>
            <a:ext cx="3037800" cy="4647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 Id="rId3" Type="http://schemas.openxmlformats.org/officeDocument/2006/relationships/image" Target="../media/image2.gif"/></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gi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gi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5" name="Google Shape;15;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6" name="Google Shape;16;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0" name="Google Shape;50;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1" name="Google Shape;51;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54" name="Shape 54"/>
        <p:cNvGrpSpPr/>
        <p:nvPr/>
      </p:nvGrpSpPr>
      <p:grpSpPr>
        <a:xfrm>
          <a:off x="0" y="0"/>
          <a:ext cx="0" cy="0"/>
          <a:chOff x="0" y="0"/>
          <a:chExt cx="0" cy="0"/>
        </a:xfrm>
      </p:grpSpPr>
      <p:sp>
        <p:nvSpPr>
          <p:cNvPr id="55" name="Google Shape;55;p13"/>
          <p:cNvSpPr txBox="1"/>
          <p:nvPr>
            <p:ph type="title"/>
          </p:nvPr>
        </p:nvSpPr>
        <p:spPr>
          <a:xfrm>
            <a:off x="283987" y="449537"/>
            <a:ext cx="8580300" cy="10728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6" name="Google Shape;56;p13"/>
          <p:cNvSpPr txBox="1"/>
          <p:nvPr>
            <p:ph idx="1" type="body"/>
          </p:nvPr>
        </p:nvSpPr>
        <p:spPr>
          <a:xfrm>
            <a:off x="290436" y="1710492"/>
            <a:ext cx="8567100" cy="4543500"/>
          </a:xfrm>
          <a:prstGeom prst="rect">
            <a:avLst/>
          </a:prstGeom>
          <a:noFill/>
          <a:ln>
            <a:noFill/>
          </a:ln>
        </p:spPr>
        <p:txBody>
          <a:bodyPr anchorCtr="0" anchor="t" bIns="60925" lIns="121900" spcFirstLastPara="1" rIns="121900" wrap="square" tIns="60925">
            <a:noAutofit/>
          </a:bodyPr>
          <a:lstStyle>
            <a:lvl1pPr indent="-381000" lvl="0" marL="457200" rtl="0" algn="l">
              <a:lnSpc>
                <a:spcPct val="100000"/>
              </a:lnSpc>
              <a:spcBef>
                <a:spcPts val="0"/>
              </a:spcBef>
              <a:spcAft>
                <a:spcPts val="0"/>
              </a:spcAft>
              <a:buClr>
                <a:schemeClr val="dk1"/>
              </a:buClr>
              <a:buSzPts val="2400"/>
              <a:buChar char="●"/>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57" name="Google Shape;57;p13"/>
          <p:cNvSpPr txBox="1"/>
          <p:nvPr>
            <p:ph idx="10" type="dt"/>
          </p:nvPr>
        </p:nvSpPr>
        <p:spPr>
          <a:xfrm>
            <a:off x="457200" y="6356352"/>
            <a:ext cx="2133600" cy="365100"/>
          </a:xfrm>
          <a:prstGeom prst="rect">
            <a:avLst/>
          </a:prstGeom>
          <a:noFill/>
          <a:ln>
            <a:noFill/>
          </a:ln>
        </p:spPr>
        <p:txBody>
          <a:bodyPr anchorCtr="0" anchor="t" bIns="60925" lIns="121900" spcFirstLastPara="1" rIns="121900" wrap="square" tIns="60925">
            <a:noAutofit/>
          </a:bodyPr>
          <a:lstStyle>
            <a:lvl1pPr lvl="0" marR="0" rtl="0" algn="l">
              <a:spcBef>
                <a:spcPts val="0"/>
              </a:spcBef>
              <a:spcAft>
                <a:spcPts val="0"/>
              </a:spcAft>
              <a:buSzPts val="1900"/>
              <a:buNone/>
              <a:defRPr sz="2400">
                <a:solidFill>
                  <a:schemeClr val="dk1"/>
                </a:solidFill>
                <a:latin typeface="Questrial"/>
                <a:ea typeface="Questrial"/>
                <a:cs typeface="Questrial"/>
                <a:sym typeface="Questrial"/>
              </a:defRPr>
            </a:lvl1pPr>
            <a:lvl2pPr lvl="1"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2pPr>
            <a:lvl3pPr lvl="2"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3pPr>
            <a:lvl4pPr lvl="3"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4pPr>
            <a:lvl5pPr lvl="4"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5pPr>
            <a:lvl6pPr lvl="5"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6pPr>
            <a:lvl7pPr lvl="6"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7pPr>
            <a:lvl8pPr lvl="7"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8pPr>
            <a:lvl9pPr lvl="8"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9pPr>
          </a:lstStyle>
          <a:p/>
        </p:txBody>
      </p:sp>
      <p:sp>
        <p:nvSpPr>
          <p:cNvPr id="58" name="Google Shape;58;p13"/>
          <p:cNvSpPr txBox="1"/>
          <p:nvPr>
            <p:ph idx="11" type="ftr"/>
          </p:nvPr>
        </p:nvSpPr>
        <p:spPr>
          <a:xfrm>
            <a:off x="3124200" y="6356352"/>
            <a:ext cx="2895600" cy="365100"/>
          </a:xfrm>
          <a:prstGeom prst="rect">
            <a:avLst/>
          </a:prstGeom>
          <a:noFill/>
          <a:ln>
            <a:noFill/>
          </a:ln>
        </p:spPr>
        <p:txBody>
          <a:bodyPr anchorCtr="0" anchor="t" bIns="60925" lIns="121900" spcFirstLastPara="1" rIns="121900" wrap="square" tIns="60925">
            <a:noAutofit/>
          </a:bodyPr>
          <a:lstStyle>
            <a:lvl1pPr lvl="0" marR="0" rtl="0" algn="l">
              <a:spcBef>
                <a:spcPts val="0"/>
              </a:spcBef>
              <a:spcAft>
                <a:spcPts val="0"/>
              </a:spcAft>
              <a:buSzPts val="1900"/>
              <a:buNone/>
              <a:defRPr sz="2400">
                <a:solidFill>
                  <a:schemeClr val="dk1"/>
                </a:solidFill>
                <a:latin typeface="Questrial"/>
                <a:ea typeface="Questrial"/>
                <a:cs typeface="Questrial"/>
                <a:sym typeface="Questrial"/>
              </a:defRPr>
            </a:lvl1pPr>
            <a:lvl2pPr lvl="1"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2pPr>
            <a:lvl3pPr lvl="2"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3pPr>
            <a:lvl4pPr lvl="3"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4pPr>
            <a:lvl5pPr lvl="4"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5pPr>
            <a:lvl6pPr lvl="5"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6pPr>
            <a:lvl7pPr lvl="6"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7pPr>
            <a:lvl8pPr lvl="7"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8pPr>
            <a:lvl9pPr lvl="8"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9pPr>
          </a:lstStyle>
          <a:p/>
        </p:txBody>
      </p:sp>
      <p:sp>
        <p:nvSpPr>
          <p:cNvPr id="59" name="Google Shape;59;p13"/>
          <p:cNvSpPr txBox="1"/>
          <p:nvPr>
            <p:ph idx="12" type="sldNum"/>
          </p:nvPr>
        </p:nvSpPr>
        <p:spPr>
          <a:xfrm>
            <a:off x="6553200" y="6356352"/>
            <a:ext cx="2133600" cy="365100"/>
          </a:xfrm>
          <a:prstGeom prst="rect">
            <a:avLst/>
          </a:prstGeom>
          <a:noFill/>
          <a:ln>
            <a:noFill/>
          </a:ln>
        </p:spPr>
        <p:txBody>
          <a:bodyPr anchorCtr="0" anchor="t" bIns="60925" lIns="121900" spcFirstLastPara="1" rIns="121900" wrap="square" tIns="60925">
            <a:noAutofit/>
          </a:bodyPr>
          <a:lstStyle>
            <a:lvl1pPr indent="0" lvl="0" marL="0" marR="0" rtl="0" algn="l">
              <a:spcBef>
                <a:spcPts val="0"/>
              </a:spcBef>
              <a:buNone/>
              <a:defRPr sz="2400">
                <a:solidFill>
                  <a:schemeClr val="dk1"/>
                </a:solidFill>
                <a:latin typeface="Questrial"/>
                <a:ea typeface="Questrial"/>
                <a:cs typeface="Questrial"/>
                <a:sym typeface="Questrial"/>
              </a:defRPr>
            </a:lvl1pPr>
            <a:lvl2pPr indent="0" lvl="1" marL="0" marR="0" rtl="0" algn="l">
              <a:spcBef>
                <a:spcPts val="0"/>
              </a:spcBef>
              <a:buNone/>
              <a:defRPr sz="2400">
                <a:solidFill>
                  <a:schemeClr val="dk1"/>
                </a:solidFill>
                <a:latin typeface="Questrial"/>
                <a:ea typeface="Questrial"/>
                <a:cs typeface="Questrial"/>
                <a:sym typeface="Questrial"/>
              </a:defRPr>
            </a:lvl2pPr>
            <a:lvl3pPr indent="0" lvl="2" marL="0" marR="0" rtl="0" algn="l">
              <a:spcBef>
                <a:spcPts val="0"/>
              </a:spcBef>
              <a:buNone/>
              <a:defRPr sz="2400">
                <a:solidFill>
                  <a:schemeClr val="dk1"/>
                </a:solidFill>
                <a:latin typeface="Questrial"/>
                <a:ea typeface="Questrial"/>
                <a:cs typeface="Questrial"/>
                <a:sym typeface="Questrial"/>
              </a:defRPr>
            </a:lvl3pPr>
            <a:lvl4pPr indent="0" lvl="3" marL="0" marR="0" rtl="0" algn="l">
              <a:spcBef>
                <a:spcPts val="0"/>
              </a:spcBef>
              <a:buNone/>
              <a:defRPr sz="2400">
                <a:solidFill>
                  <a:schemeClr val="dk1"/>
                </a:solidFill>
                <a:latin typeface="Questrial"/>
                <a:ea typeface="Questrial"/>
                <a:cs typeface="Questrial"/>
                <a:sym typeface="Questrial"/>
              </a:defRPr>
            </a:lvl4pPr>
            <a:lvl5pPr indent="0" lvl="4" marL="0" marR="0" rtl="0" algn="l">
              <a:spcBef>
                <a:spcPts val="0"/>
              </a:spcBef>
              <a:buNone/>
              <a:defRPr sz="2400">
                <a:solidFill>
                  <a:schemeClr val="dk1"/>
                </a:solidFill>
                <a:latin typeface="Questrial"/>
                <a:ea typeface="Questrial"/>
                <a:cs typeface="Questrial"/>
                <a:sym typeface="Questrial"/>
              </a:defRPr>
            </a:lvl5pPr>
            <a:lvl6pPr indent="0" lvl="5" marL="0" marR="0" rtl="0" algn="l">
              <a:spcBef>
                <a:spcPts val="0"/>
              </a:spcBef>
              <a:buNone/>
              <a:defRPr sz="2400">
                <a:solidFill>
                  <a:schemeClr val="dk1"/>
                </a:solidFill>
                <a:latin typeface="Questrial"/>
                <a:ea typeface="Questrial"/>
                <a:cs typeface="Questrial"/>
                <a:sym typeface="Questrial"/>
              </a:defRPr>
            </a:lvl6pPr>
            <a:lvl7pPr indent="0" lvl="6" marL="0" marR="0" rtl="0" algn="l">
              <a:spcBef>
                <a:spcPts val="0"/>
              </a:spcBef>
              <a:buNone/>
              <a:defRPr sz="2400">
                <a:solidFill>
                  <a:schemeClr val="dk1"/>
                </a:solidFill>
                <a:latin typeface="Questrial"/>
                <a:ea typeface="Questrial"/>
                <a:cs typeface="Questrial"/>
                <a:sym typeface="Questrial"/>
              </a:defRPr>
            </a:lvl7pPr>
            <a:lvl8pPr indent="0" lvl="7" marL="0" marR="0" rtl="0" algn="l">
              <a:spcBef>
                <a:spcPts val="0"/>
              </a:spcBef>
              <a:buNone/>
              <a:defRPr sz="2400">
                <a:solidFill>
                  <a:schemeClr val="dk1"/>
                </a:solidFill>
                <a:latin typeface="Questrial"/>
                <a:ea typeface="Questrial"/>
                <a:cs typeface="Questrial"/>
                <a:sym typeface="Questrial"/>
              </a:defRPr>
            </a:lvl8pPr>
            <a:lvl9pPr indent="0" lvl="8" marL="0" marR="0" rtl="0" algn="l">
              <a:spcBef>
                <a:spcPts val="0"/>
              </a:spcBef>
              <a:buNone/>
              <a:defRPr sz="2400">
                <a:solidFill>
                  <a:schemeClr val="dk1"/>
                </a:solidFill>
                <a:latin typeface="Questrial"/>
                <a:ea typeface="Questrial"/>
                <a:cs typeface="Questrial"/>
                <a:sym typeface="Quest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0" name="Shape 60"/>
        <p:cNvGrpSpPr/>
        <p:nvPr/>
      </p:nvGrpSpPr>
      <p:grpSpPr>
        <a:xfrm>
          <a:off x="0" y="0"/>
          <a:ext cx="0" cy="0"/>
          <a:chOff x="0" y="0"/>
          <a:chExt cx="0" cy="0"/>
        </a:xfrm>
      </p:grpSpPr>
      <p:sp>
        <p:nvSpPr>
          <p:cNvPr id="61" name="Google Shape;61;p14"/>
          <p:cNvSpPr txBox="1"/>
          <p:nvPr>
            <p:ph type="title"/>
          </p:nvPr>
        </p:nvSpPr>
        <p:spPr>
          <a:xfrm>
            <a:off x="457200" y="274638"/>
            <a:ext cx="8229600" cy="11430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800"/>
            </a:lvl2pPr>
            <a:lvl3pPr lvl="2" rtl="0">
              <a:spcBef>
                <a:spcPts val="0"/>
              </a:spcBef>
              <a:spcAft>
                <a:spcPts val="0"/>
              </a:spcAft>
              <a:buSzPts val="2800"/>
              <a:buNone/>
              <a:defRPr sz="1800"/>
            </a:lvl3pPr>
            <a:lvl4pPr lvl="3" rtl="0">
              <a:spcBef>
                <a:spcPts val="0"/>
              </a:spcBef>
              <a:spcAft>
                <a:spcPts val="0"/>
              </a:spcAft>
              <a:buSzPts val="2800"/>
              <a:buNone/>
              <a:defRPr sz="1800"/>
            </a:lvl4pPr>
            <a:lvl5pPr lvl="4" rtl="0">
              <a:spcBef>
                <a:spcPts val="0"/>
              </a:spcBef>
              <a:spcAft>
                <a:spcPts val="0"/>
              </a:spcAft>
              <a:buSzPts val="2800"/>
              <a:buNone/>
              <a:defRPr sz="1800"/>
            </a:lvl5pPr>
            <a:lvl6pPr lvl="5" rtl="0">
              <a:spcBef>
                <a:spcPts val="0"/>
              </a:spcBef>
              <a:spcAft>
                <a:spcPts val="0"/>
              </a:spcAft>
              <a:buSzPts val="2800"/>
              <a:buNone/>
              <a:defRPr sz="1800"/>
            </a:lvl6pPr>
            <a:lvl7pPr lvl="6" rtl="0">
              <a:spcBef>
                <a:spcPts val="0"/>
              </a:spcBef>
              <a:spcAft>
                <a:spcPts val="0"/>
              </a:spcAft>
              <a:buSzPts val="2800"/>
              <a:buNone/>
              <a:defRPr sz="1800"/>
            </a:lvl7pPr>
            <a:lvl8pPr lvl="7" rtl="0">
              <a:spcBef>
                <a:spcPts val="0"/>
              </a:spcBef>
              <a:spcAft>
                <a:spcPts val="0"/>
              </a:spcAft>
              <a:buSzPts val="2800"/>
              <a:buNone/>
              <a:defRPr sz="1800"/>
            </a:lvl8pPr>
            <a:lvl9pPr lvl="8" rtl="0">
              <a:spcBef>
                <a:spcPts val="0"/>
              </a:spcBef>
              <a:spcAft>
                <a:spcPts val="0"/>
              </a:spcAft>
              <a:buSzPts val="2800"/>
              <a:buNone/>
              <a:defRPr sz="1800"/>
            </a:lvl9pPr>
          </a:lstStyle>
          <a:p/>
        </p:txBody>
      </p:sp>
      <p:sp>
        <p:nvSpPr>
          <p:cNvPr id="62" name="Google Shape;62;p14"/>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16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1600"/>
              </a:spcBef>
              <a:spcAft>
                <a:spcPts val="160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3" name="Google Shape;63;p14"/>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16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1600"/>
              </a:spcBef>
              <a:spcAft>
                <a:spcPts val="160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4" name="Google Shape;64;p14"/>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5" name="Google Shape;65;p14"/>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6" name="Google Shape;66;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1" name="Shape 71"/>
        <p:cNvGrpSpPr/>
        <p:nvPr/>
      </p:nvGrpSpPr>
      <p:grpSpPr>
        <a:xfrm>
          <a:off x="0" y="0"/>
          <a:ext cx="0" cy="0"/>
          <a:chOff x="0" y="0"/>
          <a:chExt cx="0" cy="0"/>
        </a:xfrm>
      </p:grpSpPr>
      <p:sp>
        <p:nvSpPr>
          <p:cNvPr id="72" name="Google Shape;72;p16"/>
          <p:cNvSpPr txBox="1"/>
          <p:nvPr>
            <p:ph type="ctrTitle"/>
          </p:nvPr>
        </p:nvSpPr>
        <p:spPr>
          <a:xfrm>
            <a:off x="311708" y="992767"/>
            <a:ext cx="8520300" cy="2736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3" name="Google Shape;73;p16"/>
          <p:cNvSpPr txBox="1"/>
          <p:nvPr>
            <p:ph idx="1" type="subTitle"/>
          </p:nvPr>
        </p:nvSpPr>
        <p:spPr>
          <a:xfrm>
            <a:off x="311700" y="3778833"/>
            <a:ext cx="8520300" cy="1056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4" name="Google Shape;74;p1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p17"/>
          <p:cNvSpPr txBox="1"/>
          <p:nvPr>
            <p:ph type="title"/>
          </p:nvPr>
        </p:nvSpPr>
        <p:spPr>
          <a:xfrm>
            <a:off x="311700" y="2867800"/>
            <a:ext cx="8520300" cy="1122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77" name="Google Shape;77;p1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p18"/>
          <p:cNvSpPr txBox="1"/>
          <p:nvPr>
            <p:ph type="title"/>
          </p:nvPr>
        </p:nvSpPr>
        <p:spPr>
          <a:xfrm>
            <a:off x="311700" y="593367"/>
            <a:ext cx="85203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0" name="Google Shape;80;p18"/>
          <p:cNvSpPr txBox="1"/>
          <p:nvPr>
            <p:ph idx="1" type="body"/>
          </p:nvPr>
        </p:nvSpPr>
        <p:spPr>
          <a:xfrm>
            <a:off x="311700" y="1536633"/>
            <a:ext cx="8520300" cy="4555200"/>
          </a:xfrm>
          <a:prstGeom prst="rect">
            <a:avLst/>
          </a:prstGeom>
        </p:spPr>
        <p:txBody>
          <a:bodyPr anchorCtr="0" anchor="t" bIns="91425" lIns="91425" spcFirstLastPara="1" rIns="91425" wrap="square" tIns="91425">
            <a:noAutofit/>
          </a:bodyPr>
          <a:lstStyle>
            <a:lvl1pPr indent="-349250" lvl="0" marL="457200" rtl="0">
              <a:spcBef>
                <a:spcPts val="0"/>
              </a:spcBef>
              <a:spcAft>
                <a:spcPts val="0"/>
              </a:spcAft>
              <a:buSzPts val="1900"/>
              <a:buChar char="●"/>
              <a:defRPr/>
            </a:lvl1pPr>
            <a:lvl2pPr indent="-323850" lvl="1" marL="914400" rtl="0">
              <a:spcBef>
                <a:spcPts val="1600"/>
              </a:spcBef>
              <a:spcAft>
                <a:spcPts val="0"/>
              </a:spcAft>
              <a:buSzPts val="1500"/>
              <a:buChar char="○"/>
              <a:defRPr/>
            </a:lvl2pPr>
            <a:lvl3pPr indent="-323850" lvl="2" marL="1371600" rtl="0">
              <a:spcBef>
                <a:spcPts val="1600"/>
              </a:spcBef>
              <a:spcAft>
                <a:spcPts val="0"/>
              </a:spcAft>
              <a:buSzPts val="1500"/>
              <a:buChar char="■"/>
              <a:defRPr/>
            </a:lvl3pPr>
            <a:lvl4pPr indent="-323850" lvl="3" marL="1828800" rtl="0">
              <a:spcBef>
                <a:spcPts val="1600"/>
              </a:spcBef>
              <a:spcAft>
                <a:spcPts val="0"/>
              </a:spcAft>
              <a:buSzPts val="1500"/>
              <a:buChar char="●"/>
              <a:defRPr/>
            </a:lvl4pPr>
            <a:lvl5pPr indent="-323850" lvl="4" marL="2286000" rtl="0">
              <a:spcBef>
                <a:spcPts val="1600"/>
              </a:spcBef>
              <a:spcAft>
                <a:spcPts val="0"/>
              </a:spcAft>
              <a:buSzPts val="1500"/>
              <a:buChar char="○"/>
              <a:defRPr/>
            </a:lvl5pPr>
            <a:lvl6pPr indent="-323850" lvl="5" marL="2743200" rtl="0">
              <a:spcBef>
                <a:spcPts val="1600"/>
              </a:spcBef>
              <a:spcAft>
                <a:spcPts val="0"/>
              </a:spcAft>
              <a:buSzPts val="1500"/>
              <a:buChar char="■"/>
              <a:defRPr/>
            </a:lvl6pPr>
            <a:lvl7pPr indent="-323850" lvl="6" marL="3200400" rtl="0">
              <a:spcBef>
                <a:spcPts val="1600"/>
              </a:spcBef>
              <a:spcAft>
                <a:spcPts val="0"/>
              </a:spcAft>
              <a:buSzPts val="1500"/>
              <a:buChar char="●"/>
              <a:defRPr/>
            </a:lvl7pPr>
            <a:lvl8pPr indent="-323850" lvl="7" marL="3657600" rtl="0">
              <a:spcBef>
                <a:spcPts val="1600"/>
              </a:spcBef>
              <a:spcAft>
                <a:spcPts val="0"/>
              </a:spcAft>
              <a:buSzPts val="1500"/>
              <a:buChar char="○"/>
              <a:defRPr/>
            </a:lvl8pPr>
            <a:lvl9pPr indent="-323850" lvl="8" marL="4114800" rtl="0">
              <a:spcBef>
                <a:spcPts val="1600"/>
              </a:spcBef>
              <a:spcAft>
                <a:spcPts val="1600"/>
              </a:spcAft>
              <a:buSzPts val="1500"/>
              <a:buChar char="■"/>
              <a:defRPr/>
            </a:lvl9pPr>
          </a:lstStyle>
          <a:p/>
        </p:txBody>
      </p:sp>
      <p:sp>
        <p:nvSpPr>
          <p:cNvPr id="81" name="Google Shape;81;p1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2" name="Shape 82"/>
        <p:cNvGrpSpPr/>
        <p:nvPr/>
      </p:nvGrpSpPr>
      <p:grpSpPr>
        <a:xfrm>
          <a:off x="0" y="0"/>
          <a:ext cx="0" cy="0"/>
          <a:chOff x="0" y="0"/>
          <a:chExt cx="0" cy="0"/>
        </a:xfrm>
      </p:grpSpPr>
      <p:sp>
        <p:nvSpPr>
          <p:cNvPr id="83" name="Google Shape;83;p19"/>
          <p:cNvSpPr txBox="1"/>
          <p:nvPr>
            <p:ph type="title"/>
          </p:nvPr>
        </p:nvSpPr>
        <p:spPr>
          <a:xfrm>
            <a:off x="311700" y="593367"/>
            <a:ext cx="85203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4" name="Google Shape;84;p19"/>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5" name="Google Shape;85;p19"/>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6" name="Google Shape;86;p1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sp>
        <p:nvSpPr>
          <p:cNvPr id="88" name="Google Shape;88;p20"/>
          <p:cNvSpPr txBox="1"/>
          <p:nvPr>
            <p:ph type="title"/>
          </p:nvPr>
        </p:nvSpPr>
        <p:spPr>
          <a:xfrm>
            <a:off x="311700" y="593367"/>
            <a:ext cx="85203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9" name="Google Shape;89;p2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0" name="Shape 90"/>
        <p:cNvGrpSpPr/>
        <p:nvPr/>
      </p:nvGrpSpPr>
      <p:grpSpPr>
        <a:xfrm>
          <a:off x="0" y="0"/>
          <a:ext cx="0" cy="0"/>
          <a:chOff x="0" y="0"/>
          <a:chExt cx="0" cy="0"/>
        </a:xfrm>
      </p:grpSpPr>
      <p:sp>
        <p:nvSpPr>
          <p:cNvPr id="91" name="Google Shape;91;p21"/>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2" name="Google Shape;92;p21"/>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3" name="Google Shape;93;p2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9" name="Google Shape;19;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4" name="Shape 94"/>
        <p:cNvGrpSpPr/>
        <p:nvPr/>
      </p:nvGrpSpPr>
      <p:grpSpPr>
        <a:xfrm>
          <a:off x="0" y="0"/>
          <a:ext cx="0" cy="0"/>
          <a:chOff x="0" y="0"/>
          <a:chExt cx="0" cy="0"/>
        </a:xfrm>
      </p:grpSpPr>
      <p:sp>
        <p:nvSpPr>
          <p:cNvPr id="95" name="Google Shape;95;p22"/>
          <p:cNvSpPr txBox="1"/>
          <p:nvPr>
            <p:ph type="title"/>
          </p:nvPr>
        </p:nvSpPr>
        <p:spPr>
          <a:xfrm>
            <a:off x="490250" y="600200"/>
            <a:ext cx="6367500" cy="54543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96" name="Google Shape;96;p2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7" name="Shape 97"/>
        <p:cNvGrpSpPr/>
        <p:nvPr/>
      </p:nvGrpSpPr>
      <p:grpSpPr>
        <a:xfrm>
          <a:off x="0" y="0"/>
          <a:ext cx="0" cy="0"/>
          <a:chOff x="0" y="0"/>
          <a:chExt cx="0" cy="0"/>
        </a:xfrm>
      </p:grpSpPr>
      <p:sp>
        <p:nvSpPr>
          <p:cNvPr id="98" name="Google Shape;98;p23"/>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3"/>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300"/>
              <a:buNone/>
              <a:defRPr sz="4300"/>
            </a:lvl1pPr>
            <a:lvl2pPr lvl="1" rtl="0" algn="ctr">
              <a:spcBef>
                <a:spcPts val="0"/>
              </a:spcBef>
              <a:spcAft>
                <a:spcPts val="0"/>
              </a:spcAft>
              <a:buSzPts val="4300"/>
              <a:buNone/>
              <a:defRPr sz="4300"/>
            </a:lvl2pPr>
            <a:lvl3pPr lvl="2" rtl="0" algn="ctr">
              <a:spcBef>
                <a:spcPts val="0"/>
              </a:spcBef>
              <a:spcAft>
                <a:spcPts val="0"/>
              </a:spcAft>
              <a:buSzPts val="4300"/>
              <a:buNone/>
              <a:defRPr sz="4300"/>
            </a:lvl3pPr>
            <a:lvl4pPr lvl="3" rtl="0" algn="ctr">
              <a:spcBef>
                <a:spcPts val="0"/>
              </a:spcBef>
              <a:spcAft>
                <a:spcPts val="0"/>
              </a:spcAft>
              <a:buSzPts val="4300"/>
              <a:buNone/>
              <a:defRPr sz="4300"/>
            </a:lvl4pPr>
            <a:lvl5pPr lvl="4" rtl="0" algn="ctr">
              <a:spcBef>
                <a:spcPts val="0"/>
              </a:spcBef>
              <a:spcAft>
                <a:spcPts val="0"/>
              </a:spcAft>
              <a:buSzPts val="4300"/>
              <a:buNone/>
              <a:defRPr sz="4300"/>
            </a:lvl5pPr>
            <a:lvl6pPr lvl="5" rtl="0" algn="ctr">
              <a:spcBef>
                <a:spcPts val="0"/>
              </a:spcBef>
              <a:spcAft>
                <a:spcPts val="0"/>
              </a:spcAft>
              <a:buSzPts val="4300"/>
              <a:buNone/>
              <a:defRPr sz="4300"/>
            </a:lvl6pPr>
            <a:lvl7pPr lvl="6" rtl="0" algn="ctr">
              <a:spcBef>
                <a:spcPts val="0"/>
              </a:spcBef>
              <a:spcAft>
                <a:spcPts val="0"/>
              </a:spcAft>
              <a:buSzPts val="4300"/>
              <a:buNone/>
              <a:defRPr sz="4300"/>
            </a:lvl7pPr>
            <a:lvl8pPr lvl="7" rtl="0" algn="ctr">
              <a:spcBef>
                <a:spcPts val="0"/>
              </a:spcBef>
              <a:spcAft>
                <a:spcPts val="0"/>
              </a:spcAft>
              <a:buSzPts val="4300"/>
              <a:buNone/>
              <a:defRPr sz="4300"/>
            </a:lvl8pPr>
            <a:lvl9pPr lvl="8" rtl="0" algn="ctr">
              <a:spcBef>
                <a:spcPts val="0"/>
              </a:spcBef>
              <a:spcAft>
                <a:spcPts val="0"/>
              </a:spcAft>
              <a:buSzPts val="4300"/>
              <a:buNone/>
              <a:defRPr sz="4300"/>
            </a:lvl9pPr>
          </a:lstStyle>
          <a:p/>
        </p:txBody>
      </p:sp>
      <p:sp>
        <p:nvSpPr>
          <p:cNvPr id="100" name="Google Shape;100;p23"/>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01" name="Google Shape;101;p23"/>
          <p:cNvSpPr txBox="1"/>
          <p:nvPr>
            <p:ph idx="2" type="body"/>
          </p:nvPr>
        </p:nvSpPr>
        <p:spPr>
          <a:xfrm>
            <a:off x="4939500" y="965433"/>
            <a:ext cx="3836700" cy="4926900"/>
          </a:xfrm>
          <a:prstGeom prst="rect">
            <a:avLst/>
          </a:prstGeom>
        </p:spPr>
        <p:txBody>
          <a:bodyPr anchorCtr="0" anchor="ctr" bIns="91425" lIns="91425" spcFirstLastPara="1" rIns="91425" wrap="square" tIns="91425">
            <a:noAutofit/>
          </a:bodyPr>
          <a:lstStyle>
            <a:lvl1pPr indent="-349250" lvl="0" marL="457200" rtl="0">
              <a:spcBef>
                <a:spcPts val="0"/>
              </a:spcBef>
              <a:spcAft>
                <a:spcPts val="0"/>
              </a:spcAft>
              <a:buSzPts val="1900"/>
              <a:buChar char="●"/>
              <a:defRPr/>
            </a:lvl1pPr>
            <a:lvl2pPr indent="-323850" lvl="1" marL="914400" rtl="0">
              <a:spcBef>
                <a:spcPts val="1600"/>
              </a:spcBef>
              <a:spcAft>
                <a:spcPts val="0"/>
              </a:spcAft>
              <a:buSzPts val="1500"/>
              <a:buChar char="○"/>
              <a:defRPr/>
            </a:lvl2pPr>
            <a:lvl3pPr indent="-323850" lvl="2" marL="1371600" rtl="0">
              <a:spcBef>
                <a:spcPts val="1600"/>
              </a:spcBef>
              <a:spcAft>
                <a:spcPts val="0"/>
              </a:spcAft>
              <a:buSzPts val="1500"/>
              <a:buChar char="■"/>
              <a:defRPr/>
            </a:lvl3pPr>
            <a:lvl4pPr indent="-323850" lvl="3" marL="1828800" rtl="0">
              <a:spcBef>
                <a:spcPts val="1600"/>
              </a:spcBef>
              <a:spcAft>
                <a:spcPts val="0"/>
              </a:spcAft>
              <a:buSzPts val="1500"/>
              <a:buChar char="●"/>
              <a:defRPr/>
            </a:lvl4pPr>
            <a:lvl5pPr indent="-323850" lvl="4" marL="2286000" rtl="0">
              <a:spcBef>
                <a:spcPts val="1600"/>
              </a:spcBef>
              <a:spcAft>
                <a:spcPts val="0"/>
              </a:spcAft>
              <a:buSzPts val="1500"/>
              <a:buChar char="○"/>
              <a:defRPr/>
            </a:lvl5pPr>
            <a:lvl6pPr indent="-323850" lvl="5" marL="2743200" rtl="0">
              <a:spcBef>
                <a:spcPts val="1600"/>
              </a:spcBef>
              <a:spcAft>
                <a:spcPts val="0"/>
              </a:spcAft>
              <a:buSzPts val="1500"/>
              <a:buChar char="■"/>
              <a:defRPr/>
            </a:lvl6pPr>
            <a:lvl7pPr indent="-323850" lvl="6" marL="3200400" rtl="0">
              <a:spcBef>
                <a:spcPts val="1600"/>
              </a:spcBef>
              <a:spcAft>
                <a:spcPts val="0"/>
              </a:spcAft>
              <a:buSzPts val="1500"/>
              <a:buChar char="●"/>
              <a:defRPr/>
            </a:lvl7pPr>
            <a:lvl8pPr indent="-323850" lvl="7" marL="3657600" rtl="0">
              <a:spcBef>
                <a:spcPts val="1600"/>
              </a:spcBef>
              <a:spcAft>
                <a:spcPts val="0"/>
              </a:spcAft>
              <a:buSzPts val="1500"/>
              <a:buChar char="○"/>
              <a:defRPr/>
            </a:lvl8pPr>
            <a:lvl9pPr indent="-323850" lvl="8" marL="4114800" rtl="0">
              <a:spcBef>
                <a:spcPts val="1600"/>
              </a:spcBef>
              <a:spcAft>
                <a:spcPts val="1600"/>
              </a:spcAft>
              <a:buSzPts val="1500"/>
              <a:buChar char="■"/>
              <a:defRPr/>
            </a:lvl9pPr>
          </a:lstStyle>
          <a:p/>
        </p:txBody>
      </p:sp>
      <p:sp>
        <p:nvSpPr>
          <p:cNvPr id="102" name="Google Shape;102;p2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3" name="Shape 103"/>
        <p:cNvGrpSpPr/>
        <p:nvPr/>
      </p:nvGrpSpPr>
      <p:grpSpPr>
        <a:xfrm>
          <a:off x="0" y="0"/>
          <a:ext cx="0" cy="0"/>
          <a:chOff x="0" y="0"/>
          <a:chExt cx="0" cy="0"/>
        </a:xfrm>
      </p:grpSpPr>
      <p:sp>
        <p:nvSpPr>
          <p:cNvPr id="104" name="Google Shape;104;p24"/>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900"/>
              <a:buNone/>
              <a:defRPr/>
            </a:lvl1pPr>
          </a:lstStyle>
          <a:p/>
        </p:txBody>
      </p:sp>
      <p:sp>
        <p:nvSpPr>
          <p:cNvPr id="105" name="Google Shape;105;p2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6" name="Shape 106"/>
        <p:cNvGrpSpPr/>
        <p:nvPr/>
      </p:nvGrpSpPr>
      <p:grpSpPr>
        <a:xfrm>
          <a:off x="0" y="0"/>
          <a:ext cx="0" cy="0"/>
          <a:chOff x="0" y="0"/>
          <a:chExt cx="0" cy="0"/>
        </a:xfrm>
      </p:grpSpPr>
      <p:sp>
        <p:nvSpPr>
          <p:cNvPr id="107" name="Google Shape;107;p25"/>
          <p:cNvSpPr txBox="1"/>
          <p:nvPr>
            <p:ph hasCustomPrompt="1" type="title"/>
          </p:nvPr>
        </p:nvSpPr>
        <p:spPr>
          <a:xfrm>
            <a:off x="311700" y="1474833"/>
            <a:ext cx="8520300" cy="26181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8" name="Google Shape;108;p25"/>
          <p:cNvSpPr txBox="1"/>
          <p:nvPr>
            <p:ph idx="1" type="body"/>
          </p:nvPr>
        </p:nvSpPr>
        <p:spPr>
          <a:xfrm>
            <a:off x="311700" y="4202967"/>
            <a:ext cx="8520300" cy="1734300"/>
          </a:xfrm>
          <a:prstGeom prst="rect">
            <a:avLst/>
          </a:prstGeom>
        </p:spPr>
        <p:txBody>
          <a:bodyPr anchorCtr="0" anchor="t" bIns="91425" lIns="91425" spcFirstLastPara="1" rIns="91425" wrap="square" tIns="91425">
            <a:noAutofit/>
          </a:bodyPr>
          <a:lstStyle>
            <a:lvl1pPr indent="-349250" lvl="0" marL="457200" rtl="0" algn="ctr">
              <a:spcBef>
                <a:spcPts val="0"/>
              </a:spcBef>
              <a:spcAft>
                <a:spcPts val="0"/>
              </a:spcAft>
              <a:buSzPts val="1900"/>
              <a:buChar char="●"/>
              <a:defRPr/>
            </a:lvl1pPr>
            <a:lvl2pPr indent="-323850" lvl="1" marL="914400" rtl="0" algn="ctr">
              <a:spcBef>
                <a:spcPts val="1600"/>
              </a:spcBef>
              <a:spcAft>
                <a:spcPts val="0"/>
              </a:spcAft>
              <a:buSzPts val="1500"/>
              <a:buChar char="○"/>
              <a:defRPr/>
            </a:lvl2pPr>
            <a:lvl3pPr indent="-323850" lvl="2" marL="1371600" rtl="0" algn="ctr">
              <a:spcBef>
                <a:spcPts val="1600"/>
              </a:spcBef>
              <a:spcAft>
                <a:spcPts val="0"/>
              </a:spcAft>
              <a:buSzPts val="1500"/>
              <a:buChar char="■"/>
              <a:defRPr/>
            </a:lvl3pPr>
            <a:lvl4pPr indent="-323850" lvl="3" marL="1828800" rtl="0" algn="ctr">
              <a:spcBef>
                <a:spcPts val="1600"/>
              </a:spcBef>
              <a:spcAft>
                <a:spcPts val="0"/>
              </a:spcAft>
              <a:buSzPts val="1500"/>
              <a:buChar char="●"/>
              <a:defRPr/>
            </a:lvl4pPr>
            <a:lvl5pPr indent="-323850" lvl="4" marL="2286000" rtl="0" algn="ctr">
              <a:spcBef>
                <a:spcPts val="1600"/>
              </a:spcBef>
              <a:spcAft>
                <a:spcPts val="0"/>
              </a:spcAft>
              <a:buSzPts val="1500"/>
              <a:buChar char="○"/>
              <a:defRPr/>
            </a:lvl5pPr>
            <a:lvl6pPr indent="-323850" lvl="5" marL="2743200" rtl="0" algn="ctr">
              <a:spcBef>
                <a:spcPts val="1600"/>
              </a:spcBef>
              <a:spcAft>
                <a:spcPts val="0"/>
              </a:spcAft>
              <a:buSzPts val="1500"/>
              <a:buChar char="■"/>
              <a:defRPr/>
            </a:lvl6pPr>
            <a:lvl7pPr indent="-323850" lvl="6" marL="3200400" rtl="0" algn="ctr">
              <a:spcBef>
                <a:spcPts val="1600"/>
              </a:spcBef>
              <a:spcAft>
                <a:spcPts val="0"/>
              </a:spcAft>
              <a:buSzPts val="1500"/>
              <a:buChar char="●"/>
              <a:defRPr/>
            </a:lvl7pPr>
            <a:lvl8pPr indent="-323850" lvl="7" marL="3657600" rtl="0" algn="ctr">
              <a:spcBef>
                <a:spcPts val="1600"/>
              </a:spcBef>
              <a:spcAft>
                <a:spcPts val="0"/>
              </a:spcAft>
              <a:buSzPts val="1500"/>
              <a:buChar char="○"/>
              <a:defRPr/>
            </a:lvl8pPr>
            <a:lvl9pPr indent="-323850" lvl="8" marL="4114800" rtl="0" algn="ctr">
              <a:spcBef>
                <a:spcPts val="1600"/>
              </a:spcBef>
              <a:spcAft>
                <a:spcPts val="1600"/>
              </a:spcAft>
              <a:buSzPts val="1500"/>
              <a:buChar char="■"/>
              <a:defRPr/>
            </a:lvl9pPr>
          </a:lstStyle>
          <a:p/>
        </p:txBody>
      </p:sp>
      <p:sp>
        <p:nvSpPr>
          <p:cNvPr id="109" name="Google Shape;109;p2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0" name="Shape 110"/>
        <p:cNvGrpSpPr/>
        <p:nvPr/>
      </p:nvGrpSpPr>
      <p:grpSpPr>
        <a:xfrm>
          <a:off x="0" y="0"/>
          <a:ext cx="0" cy="0"/>
          <a:chOff x="0" y="0"/>
          <a:chExt cx="0" cy="0"/>
        </a:xfrm>
      </p:grpSpPr>
      <p:sp>
        <p:nvSpPr>
          <p:cNvPr id="111" name="Google Shape;111;p2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12" name="Shape 112"/>
        <p:cNvGrpSpPr/>
        <p:nvPr/>
      </p:nvGrpSpPr>
      <p:grpSpPr>
        <a:xfrm>
          <a:off x="0" y="0"/>
          <a:ext cx="0" cy="0"/>
          <a:chOff x="0" y="0"/>
          <a:chExt cx="0" cy="0"/>
        </a:xfrm>
      </p:grpSpPr>
      <p:sp>
        <p:nvSpPr>
          <p:cNvPr id="113" name="Google Shape;113;p27"/>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dk1"/>
              </a:buClr>
              <a:buSzPts val="19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4" name="Google Shape;114;p2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49250" lvl="0" marL="457200" rtl="0" algn="l">
              <a:spcBef>
                <a:spcPts val="400"/>
              </a:spcBef>
              <a:spcAft>
                <a:spcPts val="0"/>
              </a:spcAft>
              <a:buClr>
                <a:schemeClr val="dk1"/>
              </a:buClr>
              <a:buSzPts val="1900"/>
              <a:buChar char="●"/>
              <a:defRPr/>
            </a:lvl1pPr>
            <a:lvl2pPr indent="-349250" lvl="1" marL="914400" rtl="0" algn="l">
              <a:spcBef>
                <a:spcPts val="1600"/>
              </a:spcBef>
              <a:spcAft>
                <a:spcPts val="0"/>
              </a:spcAft>
              <a:buClr>
                <a:schemeClr val="dk1"/>
              </a:buClr>
              <a:buSzPts val="1900"/>
              <a:buChar char="○"/>
              <a:defRPr/>
            </a:lvl2pPr>
            <a:lvl3pPr indent="-349250" lvl="2" marL="1371600" rtl="0" algn="l">
              <a:spcBef>
                <a:spcPts val="1600"/>
              </a:spcBef>
              <a:spcAft>
                <a:spcPts val="0"/>
              </a:spcAft>
              <a:buClr>
                <a:schemeClr val="dk1"/>
              </a:buClr>
              <a:buSzPts val="1900"/>
              <a:buChar char="■"/>
              <a:defRPr/>
            </a:lvl3pPr>
            <a:lvl4pPr indent="-349250" lvl="3" marL="1828800" rtl="0" algn="l">
              <a:spcBef>
                <a:spcPts val="1600"/>
              </a:spcBef>
              <a:spcAft>
                <a:spcPts val="0"/>
              </a:spcAft>
              <a:buClr>
                <a:schemeClr val="dk1"/>
              </a:buClr>
              <a:buSzPts val="1900"/>
              <a:buChar char="●"/>
              <a:defRPr/>
            </a:lvl4pPr>
            <a:lvl5pPr indent="-349250" lvl="4" marL="2286000" rtl="0" algn="l">
              <a:spcBef>
                <a:spcPts val="1600"/>
              </a:spcBef>
              <a:spcAft>
                <a:spcPts val="0"/>
              </a:spcAft>
              <a:buClr>
                <a:schemeClr val="dk1"/>
              </a:buClr>
              <a:buSzPts val="1900"/>
              <a:buChar char="○"/>
              <a:defRPr/>
            </a:lvl5pPr>
            <a:lvl6pPr indent="-349250" lvl="5" marL="2743200" rtl="0" algn="l">
              <a:spcBef>
                <a:spcPts val="1600"/>
              </a:spcBef>
              <a:spcAft>
                <a:spcPts val="0"/>
              </a:spcAft>
              <a:buClr>
                <a:schemeClr val="dk1"/>
              </a:buClr>
              <a:buSzPts val="1900"/>
              <a:buChar char="■"/>
              <a:defRPr/>
            </a:lvl6pPr>
            <a:lvl7pPr indent="-349250" lvl="6" marL="3200400" rtl="0" algn="l">
              <a:spcBef>
                <a:spcPts val="1600"/>
              </a:spcBef>
              <a:spcAft>
                <a:spcPts val="0"/>
              </a:spcAft>
              <a:buClr>
                <a:schemeClr val="dk1"/>
              </a:buClr>
              <a:buSzPts val="1900"/>
              <a:buChar char="●"/>
              <a:defRPr/>
            </a:lvl7pPr>
            <a:lvl8pPr indent="-349250" lvl="7" marL="3657600" rtl="0" algn="l">
              <a:spcBef>
                <a:spcPts val="1600"/>
              </a:spcBef>
              <a:spcAft>
                <a:spcPts val="0"/>
              </a:spcAft>
              <a:buClr>
                <a:schemeClr val="dk1"/>
              </a:buClr>
              <a:buSzPts val="1900"/>
              <a:buChar char="○"/>
              <a:defRPr/>
            </a:lvl8pPr>
            <a:lvl9pPr indent="-349250" lvl="8" marL="4114800" rtl="0" algn="l">
              <a:spcBef>
                <a:spcPts val="1600"/>
              </a:spcBef>
              <a:spcAft>
                <a:spcPts val="1600"/>
              </a:spcAft>
              <a:buClr>
                <a:schemeClr val="dk1"/>
              </a:buClr>
              <a:buSzPts val="1900"/>
              <a:buChar char="■"/>
              <a:defRPr/>
            </a:lvl9pPr>
          </a:lstStyle>
          <a:p/>
        </p:txBody>
      </p:sp>
      <p:sp>
        <p:nvSpPr>
          <p:cNvPr id="115" name="Google Shape;115;p2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500"/>
              <a:buNone/>
              <a:defRPr sz="1500"/>
            </a:lvl1pPr>
            <a:lvl2pPr lvl="1" rtl="0" algn="l">
              <a:spcBef>
                <a:spcPts val="0"/>
              </a:spcBef>
              <a:spcAft>
                <a:spcPts val="0"/>
              </a:spcAft>
              <a:buSzPts val="1500"/>
              <a:buNone/>
              <a:defRPr sz="1500"/>
            </a:lvl2pPr>
            <a:lvl3pPr lvl="2" rtl="0" algn="l">
              <a:spcBef>
                <a:spcPts val="0"/>
              </a:spcBef>
              <a:spcAft>
                <a:spcPts val="0"/>
              </a:spcAft>
              <a:buSzPts val="1500"/>
              <a:buNone/>
              <a:defRPr sz="1500"/>
            </a:lvl3pPr>
            <a:lvl4pPr lvl="3" rtl="0" algn="l">
              <a:spcBef>
                <a:spcPts val="0"/>
              </a:spcBef>
              <a:spcAft>
                <a:spcPts val="0"/>
              </a:spcAft>
              <a:buSzPts val="1500"/>
              <a:buNone/>
              <a:defRPr sz="1500"/>
            </a:lvl4pPr>
            <a:lvl5pPr lvl="4" rtl="0" algn="l">
              <a:spcBef>
                <a:spcPts val="0"/>
              </a:spcBef>
              <a:spcAft>
                <a:spcPts val="0"/>
              </a:spcAft>
              <a:buSzPts val="1500"/>
              <a:buNone/>
              <a:defRPr sz="1500"/>
            </a:lvl5pPr>
            <a:lvl6pPr lvl="5" rtl="0" algn="l">
              <a:spcBef>
                <a:spcPts val="0"/>
              </a:spcBef>
              <a:spcAft>
                <a:spcPts val="0"/>
              </a:spcAft>
              <a:buSzPts val="1500"/>
              <a:buNone/>
              <a:defRPr sz="1500"/>
            </a:lvl6pPr>
            <a:lvl7pPr lvl="6" rtl="0" algn="l">
              <a:spcBef>
                <a:spcPts val="0"/>
              </a:spcBef>
              <a:spcAft>
                <a:spcPts val="0"/>
              </a:spcAft>
              <a:buSzPts val="1500"/>
              <a:buNone/>
              <a:defRPr sz="1500"/>
            </a:lvl7pPr>
            <a:lvl8pPr lvl="7" rtl="0" algn="l">
              <a:spcBef>
                <a:spcPts val="0"/>
              </a:spcBef>
              <a:spcAft>
                <a:spcPts val="0"/>
              </a:spcAft>
              <a:buSzPts val="1500"/>
              <a:buNone/>
              <a:defRPr sz="1500"/>
            </a:lvl8pPr>
            <a:lvl9pPr lvl="8" rtl="0" algn="l">
              <a:spcBef>
                <a:spcPts val="0"/>
              </a:spcBef>
              <a:spcAft>
                <a:spcPts val="0"/>
              </a:spcAft>
              <a:buSzPts val="1500"/>
              <a:buNone/>
              <a:defRPr sz="1500"/>
            </a:lvl9pPr>
          </a:lstStyle>
          <a:p/>
        </p:txBody>
      </p:sp>
      <p:sp>
        <p:nvSpPr>
          <p:cNvPr id="116" name="Google Shape;116;p2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500"/>
              <a:buNone/>
              <a:defRPr sz="1500"/>
            </a:lvl1pPr>
            <a:lvl2pPr lvl="1" rtl="0" algn="l">
              <a:spcBef>
                <a:spcPts val="0"/>
              </a:spcBef>
              <a:spcAft>
                <a:spcPts val="0"/>
              </a:spcAft>
              <a:buSzPts val="1500"/>
              <a:buNone/>
              <a:defRPr sz="1500"/>
            </a:lvl2pPr>
            <a:lvl3pPr lvl="2" rtl="0" algn="l">
              <a:spcBef>
                <a:spcPts val="0"/>
              </a:spcBef>
              <a:spcAft>
                <a:spcPts val="0"/>
              </a:spcAft>
              <a:buSzPts val="1500"/>
              <a:buNone/>
              <a:defRPr sz="1500"/>
            </a:lvl3pPr>
            <a:lvl4pPr lvl="3" rtl="0" algn="l">
              <a:spcBef>
                <a:spcPts val="0"/>
              </a:spcBef>
              <a:spcAft>
                <a:spcPts val="0"/>
              </a:spcAft>
              <a:buSzPts val="1500"/>
              <a:buNone/>
              <a:defRPr sz="1500"/>
            </a:lvl4pPr>
            <a:lvl5pPr lvl="4" rtl="0" algn="l">
              <a:spcBef>
                <a:spcPts val="0"/>
              </a:spcBef>
              <a:spcAft>
                <a:spcPts val="0"/>
              </a:spcAft>
              <a:buSzPts val="1500"/>
              <a:buNone/>
              <a:defRPr sz="1500"/>
            </a:lvl5pPr>
            <a:lvl6pPr lvl="5" rtl="0" algn="l">
              <a:spcBef>
                <a:spcPts val="0"/>
              </a:spcBef>
              <a:spcAft>
                <a:spcPts val="0"/>
              </a:spcAft>
              <a:buSzPts val="1500"/>
              <a:buNone/>
              <a:defRPr sz="1500"/>
            </a:lvl6pPr>
            <a:lvl7pPr lvl="6" rtl="0" algn="l">
              <a:spcBef>
                <a:spcPts val="0"/>
              </a:spcBef>
              <a:spcAft>
                <a:spcPts val="0"/>
              </a:spcAft>
              <a:buSzPts val="1500"/>
              <a:buNone/>
              <a:defRPr sz="1500"/>
            </a:lvl7pPr>
            <a:lvl8pPr lvl="7" rtl="0" algn="l">
              <a:spcBef>
                <a:spcPts val="0"/>
              </a:spcBef>
              <a:spcAft>
                <a:spcPts val="0"/>
              </a:spcAft>
              <a:buSzPts val="1500"/>
              <a:buNone/>
              <a:defRPr sz="1500"/>
            </a:lvl8pPr>
            <a:lvl9pPr lvl="8" rtl="0" algn="l">
              <a:spcBef>
                <a:spcPts val="0"/>
              </a:spcBef>
              <a:spcAft>
                <a:spcPts val="0"/>
              </a:spcAft>
              <a:buSzPts val="1500"/>
              <a:buNone/>
              <a:defRPr sz="1500"/>
            </a:lvl9pPr>
          </a:lstStyle>
          <a:p/>
        </p:txBody>
      </p:sp>
      <p:sp>
        <p:nvSpPr>
          <p:cNvPr id="117" name="Google Shape;117;p2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lip Art" type="txAndClipArt">
  <p:cSld name="TEXT_AND_CLIPART">
    <p:spTree>
      <p:nvGrpSpPr>
        <p:cNvPr id="118" name="Shape 118"/>
        <p:cNvGrpSpPr/>
        <p:nvPr/>
      </p:nvGrpSpPr>
      <p:grpSpPr>
        <a:xfrm>
          <a:off x="0" y="0"/>
          <a:ext cx="0" cy="0"/>
          <a:chOff x="0" y="0"/>
          <a:chExt cx="0" cy="0"/>
        </a:xfrm>
      </p:grpSpPr>
      <p:sp>
        <p:nvSpPr>
          <p:cNvPr id="119" name="Google Shape;119;p28"/>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dk1"/>
              </a:buClr>
              <a:buSzPts val="19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8"/>
          <p:cNvSpPr txBox="1"/>
          <p:nvPr>
            <p:ph idx="1" type="body"/>
          </p:nvPr>
        </p:nvSpPr>
        <p:spPr>
          <a:xfrm>
            <a:off x="457200" y="1600200"/>
            <a:ext cx="4038900" cy="4526100"/>
          </a:xfrm>
          <a:prstGeom prst="rect">
            <a:avLst/>
          </a:prstGeom>
          <a:noFill/>
          <a:ln>
            <a:noFill/>
          </a:ln>
        </p:spPr>
        <p:txBody>
          <a:bodyPr anchorCtr="0" anchor="t" bIns="45700" lIns="91425" spcFirstLastPara="1" rIns="91425" wrap="square" tIns="45700">
            <a:noAutofit/>
          </a:bodyPr>
          <a:lstStyle>
            <a:lvl1pPr indent="-349250" lvl="0" marL="457200" rtl="0" algn="l">
              <a:spcBef>
                <a:spcPts val="400"/>
              </a:spcBef>
              <a:spcAft>
                <a:spcPts val="0"/>
              </a:spcAft>
              <a:buClr>
                <a:schemeClr val="dk1"/>
              </a:buClr>
              <a:buSzPts val="1900"/>
              <a:buChar char="●"/>
              <a:defRPr/>
            </a:lvl1pPr>
            <a:lvl2pPr indent="-349250" lvl="1" marL="914400" rtl="0" algn="l">
              <a:spcBef>
                <a:spcPts val="1600"/>
              </a:spcBef>
              <a:spcAft>
                <a:spcPts val="0"/>
              </a:spcAft>
              <a:buClr>
                <a:schemeClr val="dk1"/>
              </a:buClr>
              <a:buSzPts val="1900"/>
              <a:buChar char="○"/>
              <a:defRPr/>
            </a:lvl2pPr>
            <a:lvl3pPr indent="-349250" lvl="2" marL="1371600" rtl="0" algn="l">
              <a:spcBef>
                <a:spcPts val="1600"/>
              </a:spcBef>
              <a:spcAft>
                <a:spcPts val="0"/>
              </a:spcAft>
              <a:buClr>
                <a:schemeClr val="dk1"/>
              </a:buClr>
              <a:buSzPts val="1900"/>
              <a:buChar char="■"/>
              <a:defRPr/>
            </a:lvl3pPr>
            <a:lvl4pPr indent="-349250" lvl="3" marL="1828800" rtl="0" algn="l">
              <a:spcBef>
                <a:spcPts val="1600"/>
              </a:spcBef>
              <a:spcAft>
                <a:spcPts val="0"/>
              </a:spcAft>
              <a:buClr>
                <a:schemeClr val="dk1"/>
              </a:buClr>
              <a:buSzPts val="1900"/>
              <a:buChar char="●"/>
              <a:defRPr/>
            </a:lvl4pPr>
            <a:lvl5pPr indent="-349250" lvl="4" marL="2286000" rtl="0" algn="l">
              <a:spcBef>
                <a:spcPts val="1600"/>
              </a:spcBef>
              <a:spcAft>
                <a:spcPts val="0"/>
              </a:spcAft>
              <a:buClr>
                <a:schemeClr val="dk1"/>
              </a:buClr>
              <a:buSzPts val="1900"/>
              <a:buChar char="○"/>
              <a:defRPr/>
            </a:lvl5pPr>
            <a:lvl6pPr indent="-349250" lvl="5" marL="2743200" rtl="0" algn="l">
              <a:spcBef>
                <a:spcPts val="1600"/>
              </a:spcBef>
              <a:spcAft>
                <a:spcPts val="0"/>
              </a:spcAft>
              <a:buClr>
                <a:schemeClr val="dk1"/>
              </a:buClr>
              <a:buSzPts val="1900"/>
              <a:buChar char="■"/>
              <a:defRPr/>
            </a:lvl6pPr>
            <a:lvl7pPr indent="-349250" lvl="6" marL="3200400" rtl="0" algn="l">
              <a:spcBef>
                <a:spcPts val="1600"/>
              </a:spcBef>
              <a:spcAft>
                <a:spcPts val="0"/>
              </a:spcAft>
              <a:buClr>
                <a:schemeClr val="dk1"/>
              </a:buClr>
              <a:buSzPts val="1900"/>
              <a:buChar char="●"/>
              <a:defRPr/>
            </a:lvl7pPr>
            <a:lvl8pPr indent="-349250" lvl="7" marL="3657600" rtl="0" algn="l">
              <a:spcBef>
                <a:spcPts val="1600"/>
              </a:spcBef>
              <a:spcAft>
                <a:spcPts val="0"/>
              </a:spcAft>
              <a:buClr>
                <a:schemeClr val="dk1"/>
              </a:buClr>
              <a:buSzPts val="1900"/>
              <a:buChar char="○"/>
              <a:defRPr/>
            </a:lvl8pPr>
            <a:lvl9pPr indent="-349250" lvl="8" marL="4114800" rtl="0" algn="l">
              <a:spcBef>
                <a:spcPts val="1600"/>
              </a:spcBef>
              <a:spcAft>
                <a:spcPts val="1600"/>
              </a:spcAft>
              <a:buClr>
                <a:schemeClr val="dk1"/>
              </a:buClr>
              <a:buSzPts val="1900"/>
              <a:buChar char="■"/>
              <a:defRPr/>
            </a:lvl9pPr>
          </a:lstStyle>
          <a:p/>
        </p:txBody>
      </p:sp>
      <p:sp>
        <p:nvSpPr>
          <p:cNvPr id="121" name="Google Shape;121;p28"/>
          <p:cNvSpPr/>
          <p:nvPr>
            <p:ph idx="2" type="clipArt"/>
          </p:nvPr>
        </p:nvSpPr>
        <p:spPr>
          <a:xfrm>
            <a:off x="4648200" y="1600200"/>
            <a:ext cx="4038900" cy="4526100"/>
          </a:xfrm>
          <a:prstGeom prst="rect">
            <a:avLst/>
          </a:prstGeom>
          <a:noFill/>
          <a:ln>
            <a:noFill/>
          </a:ln>
        </p:spPr>
        <p:txBody>
          <a:bodyPr anchorCtr="0" anchor="t" bIns="45700" lIns="91425" spcFirstLastPara="1" rIns="91425" wrap="square" tIns="45700">
            <a:noAutofit/>
          </a:bodyPr>
          <a:lstStyle>
            <a:lvl1pPr lvl="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lvl="1"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lvl="2"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2" name="Google Shape;122;p2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500"/>
              <a:buNone/>
              <a:defRPr sz="1500"/>
            </a:lvl1pPr>
            <a:lvl2pPr lvl="1" rtl="0" algn="l">
              <a:spcBef>
                <a:spcPts val="0"/>
              </a:spcBef>
              <a:spcAft>
                <a:spcPts val="0"/>
              </a:spcAft>
              <a:buSzPts val="1500"/>
              <a:buNone/>
              <a:defRPr sz="1500"/>
            </a:lvl2pPr>
            <a:lvl3pPr lvl="2" rtl="0" algn="l">
              <a:spcBef>
                <a:spcPts val="0"/>
              </a:spcBef>
              <a:spcAft>
                <a:spcPts val="0"/>
              </a:spcAft>
              <a:buSzPts val="1500"/>
              <a:buNone/>
              <a:defRPr sz="1500"/>
            </a:lvl3pPr>
            <a:lvl4pPr lvl="3" rtl="0" algn="l">
              <a:spcBef>
                <a:spcPts val="0"/>
              </a:spcBef>
              <a:spcAft>
                <a:spcPts val="0"/>
              </a:spcAft>
              <a:buSzPts val="1500"/>
              <a:buNone/>
              <a:defRPr sz="1500"/>
            </a:lvl4pPr>
            <a:lvl5pPr lvl="4" rtl="0" algn="l">
              <a:spcBef>
                <a:spcPts val="0"/>
              </a:spcBef>
              <a:spcAft>
                <a:spcPts val="0"/>
              </a:spcAft>
              <a:buSzPts val="1500"/>
              <a:buNone/>
              <a:defRPr sz="1500"/>
            </a:lvl5pPr>
            <a:lvl6pPr lvl="5" rtl="0" algn="l">
              <a:spcBef>
                <a:spcPts val="0"/>
              </a:spcBef>
              <a:spcAft>
                <a:spcPts val="0"/>
              </a:spcAft>
              <a:buSzPts val="1500"/>
              <a:buNone/>
              <a:defRPr sz="1500"/>
            </a:lvl6pPr>
            <a:lvl7pPr lvl="6" rtl="0" algn="l">
              <a:spcBef>
                <a:spcPts val="0"/>
              </a:spcBef>
              <a:spcAft>
                <a:spcPts val="0"/>
              </a:spcAft>
              <a:buSzPts val="1500"/>
              <a:buNone/>
              <a:defRPr sz="1500"/>
            </a:lvl7pPr>
            <a:lvl8pPr lvl="7" rtl="0" algn="l">
              <a:spcBef>
                <a:spcPts val="0"/>
              </a:spcBef>
              <a:spcAft>
                <a:spcPts val="0"/>
              </a:spcAft>
              <a:buSzPts val="1500"/>
              <a:buNone/>
              <a:defRPr sz="1500"/>
            </a:lvl8pPr>
            <a:lvl9pPr lvl="8" rtl="0" algn="l">
              <a:spcBef>
                <a:spcPts val="0"/>
              </a:spcBef>
              <a:spcAft>
                <a:spcPts val="0"/>
              </a:spcAft>
              <a:buSzPts val="1500"/>
              <a:buNone/>
              <a:defRPr sz="1500"/>
            </a:lvl9pPr>
          </a:lstStyle>
          <a:p/>
        </p:txBody>
      </p:sp>
      <p:sp>
        <p:nvSpPr>
          <p:cNvPr id="123" name="Google Shape;123;p2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500"/>
              <a:buNone/>
              <a:defRPr sz="1500"/>
            </a:lvl1pPr>
            <a:lvl2pPr lvl="1" rtl="0" algn="l">
              <a:spcBef>
                <a:spcPts val="0"/>
              </a:spcBef>
              <a:spcAft>
                <a:spcPts val="0"/>
              </a:spcAft>
              <a:buSzPts val="1500"/>
              <a:buNone/>
              <a:defRPr sz="1500"/>
            </a:lvl2pPr>
            <a:lvl3pPr lvl="2" rtl="0" algn="l">
              <a:spcBef>
                <a:spcPts val="0"/>
              </a:spcBef>
              <a:spcAft>
                <a:spcPts val="0"/>
              </a:spcAft>
              <a:buSzPts val="1500"/>
              <a:buNone/>
              <a:defRPr sz="1500"/>
            </a:lvl3pPr>
            <a:lvl4pPr lvl="3" rtl="0" algn="l">
              <a:spcBef>
                <a:spcPts val="0"/>
              </a:spcBef>
              <a:spcAft>
                <a:spcPts val="0"/>
              </a:spcAft>
              <a:buSzPts val="1500"/>
              <a:buNone/>
              <a:defRPr sz="1500"/>
            </a:lvl4pPr>
            <a:lvl5pPr lvl="4" rtl="0" algn="l">
              <a:spcBef>
                <a:spcPts val="0"/>
              </a:spcBef>
              <a:spcAft>
                <a:spcPts val="0"/>
              </a:spcAft>
              <a:buSzPts val="1500"/>
              <a:buNone/>
              <a:defRPr sz="1500"/>
            </a:lvl5pPr>
            <a:lvl6pPr lvl="5" rtl="0" algn="l">
              <a:spcBef>
                <a:spcPts val="0"/>
              </a:spcBef>
              <a:spcAft>
                <a:spcPts val="0"/>
              </a:spcAft>
              <a:buSzPts val="1500"/>
              <a:buNone/>
              <a:defRPr sz="1500"/>
            </a:lvl6pPr>
            <a:lvl7pPr lvl="6" rtl="0" algn="l">
              <a:spcBef>
                <a:spcPts val="0"/>
              </a:spcBef>
              <a:spcAft>
                <a:spcPts val="0"/>
              </a:spcAft>
              <a:buSzPts val="1500"/>
              <a:buNone/>
              <a:defRPr sz="1500"/>
            </a:lvl7pPr>
            <a:lvl8pPr lvl="7" rtl="0" algn="l">
              <a:spcBef>
                <a:spcPts val="0"/>
              </a:spcBef>
              <a:spcAft>
                <a:spcPts val="0"/>
              </a:spcAft>
              <a:buSzPts val="1500"/>
              <a:buNone/>
              <a:defRPr sz="1500"/>
            </a:lvl8pPr>
            <a:lvl9pPr lvl="8" rtl="0" algn="l">
              <a:spcBef>
                <a:spcPts val="0"/>
              </a:spcBef>
              <a:spcAft>
                <a:spcPts val="0"/>
              </a:spcAft>
              <a:buSzPts val="1500"/>
              <a:buNone/>
              <a:defRPr sz="1500"/>
            </a:lvl9pPr>
          </a:lstStyle>
          <a:p/>
        </p:txBody>
      </p:sp>
      <p:sp>
        <p:nvSpPr>
          <p:cNvPr id="124" name="Google Shape;124;p2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25" name="Shape 125"/>
        <p:cNvGrpSpPr/>
        <p:nvPr/>
      </p:nvGrpSpPr>
      <p:grpSpPr>
        <a:xfrm>
          <a:off x="0" y="0"/>
          <a:ext cx="0" cy="0"/>
          <a:chOff x="0" y="0"/>
          <a:chExt cx="0" cy="0"/>
        </a:xfrm>
      </p:grpSpPr>
      <p:sp>
        <p:nvSpPr>
          <p:cNvPr id="126" name="Google Shape;126;p29"/>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Clr>
                <a:schemeClr val="dk1"/>
              </a:buClr>
              <a:buSzPts val="1900"/>
              <a:buNone/>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127" name="Google Shape;127;p29"/>
          <p:cNvSpPr txBox="1"/>
          <p:nvPr>
            <p:ph idx="1" type="body"/>
          </p:nvPr>
        </p:nvSpPr>
        <p:spPr>
          <a:xfrm>
            <a:off x="457200" y="1600200"/>
            <a:ext cx="4038900" cy="4526100"/>
          </a:xfrm>
          <a:prstGeom prst="rect">
            <a:avLst/>
          </a:prstGeom>
          <a:noFill/>
          <a:ln>
            <a:noFill/>
          </a:ln>
        </p:spPr>
        <p:txBody>
          <a:bodyPr anchorCtr="0" anchor="t" bIns="45700" lIns="91425" spcFirstLastPara="1" rIns="91425" wrap="square" tIns="45700">
            <a:noAutofit/>
          </a:bodyPr>
          <a:lstStyle>
            <a:lvl1pPr indent="-406400" lvl="0" marL="457200" rtl="0" algn="l">
              <a:lnSpc>
                <a:spcPct val="100000"/>
              </a:lnSpc>
              <a:spcBef>
                <a:spcPts val="500"/>
              </a:spcBef>
              <a:spcAft>
                <a:spcPts val="0"/>
              </a:spcAft>
              <a:buClr>
                <a:schemeClr val="dk1"/>
              </a:buClr>
              <a:buSzPts val="2800"/>
              <a:buChar char="•"/>
              <a:defRPr sz="2800"/>
            </a:lvl1pPr>
            <a:lvl2pPr indent="-381000" lvl="1" marL="914400" rtl="0" algn="l">
              <a:lnSpc>
                <a:spcPct val="100000"/>
              </a:lnSpc>
              <a:spcBef>
                <a:spcPts val="500"/>
              </a:spcBef>
              <a:spcAft>
                <a:spcPts val="0"/>
              </a:spcAft>
              <a:buClr>
                <a:schemeClr val="dk1"/>
              </a:buClr>
              <a:buSzPts val="2400"/>
              <a:buChar char="–"/>
              <a:defRPr sz="2400"/>
            </a:lvl2pPr>
            <a:lvl3pPr indent="-355600" lvl="2" marL="1371600" rtl="0" algn="l">
              <a:lnSpc>
                <a:spcPct val="100000"/>
              </a:lnSpc>
              <a:spcBef>
                <a:spcPts val="400"/>
              </a:spcBef>
              <a:spcAft>
                <a:spcPts val="0"/>
              </a:spcAft>
              <a:buClr>
                <a:schemeClr val="dk1"/>
              </a:buClr>
              <a:buSzPts val="2000"/>
              <a:buChar char="•"/>
              <a:defRPr sz="2000"/>
            </a:lvl3pPr>
            <a:lvl4pPr indent="-349250" lvl="3" marL="1828800" rtl="0" algn="l">
              <a:lnSpc>
                <a:spcPct val="100000"/>
              </a:lnSpc>
              <a:spcBef>
                <a:spcPts val="400"/>
              </a:spcBef>
              <a:spcAft>
                <a:spcPts val="0"/>
              </a:spcAft>
              <a:buClr>
                <a:schemeClr val="dk1"/>
              </a:buClr>
              <a:buSzPts val="1900"/>
              <a:buChar char="–"/>
              <a:defRPr sz="1900"/>
            </a:lvl4pPr>
            <a:lvl5pPr indent="-349250" lvl="4" marL="2286000" rtl="0" algn="l">
              <a:lnSpc>
                <a:spcPct val="100000"/>
              </a:lnSpc>
              <a:spcBef>
                <a:spcPts val="400"/>
              </a:spcBef>
              <a:spcAft>
                <a:spcPts val="0"/>
              </a:spcAft>
              <a:buClr>
                <a:schemeClr val="dk1"/>
              </a:buClr>
              <a:buSzPts val="1900"/>
              <a:buChar char="»"/>
              <a:defRPr sz="1900"/>
            </a:lvl5pPr>
            <a:lvl6pPr indent="-349250" lvl="5" marL="2743200" rtl="0" algn="l">
              <a:lnSpc>
                <a:spcPct val="100000"/>
              </a:lnSpc>
              <a:spcBef>
                <a:spcPts val="400"/>
              </a:spcBef>
              <a:spcAft>
                <a:spcPts val="0"/>
              </a:spcAft>
              <a:buClr>
                <a:schemeClr val="dk1"/>
              </a:buClr>
              <a:buSzPts val="1900"/>
              <a:buChar char="•"/>
              <a:defRPr sz="1900"/>
            </a:lvl6pPr>
            <a:lvl7pPr indent="-349250" lvl="6" marL="3200400" rtl="0" algn="l">
              <a:lnSpc>
                <a:spcPct val="100000"/>
              </a:lnSpc>
              <a:spcBef>
                <a:spcPts val="400"/>
              </a:spcBef>
              <a:spcAft>
                <a:spcPts val="0"/>
              </a:spcAft>
              <a:buClr>
                <a:schemeClr val="dk1"/>
              </a:buClr>
              <a:buSzPts val="1900"/>
              <a:buChar char="•"/>
              <a:defRPr sz="1900"/>
            </a:lvl7pPr>
            <a:lvl8pPr indent="-349250" lvl="7" marL="3657600" rtl="0" algn="l">
              <a:lnSpc>
                <a:spcPct val="100000"/>
              </a:lnSpc>
              <a:spcBef>
                <a:spcPts val="400"/>
              </a:spcBef>
              <a:spcAft>
                <a:spcPts val="0"/>
              </a:spcAft>
              <a:buClr>
                <a:schemeClr val="dk1"/>
              </a:buClr>
              <a:buSzPts val="1900"/>
              <a:buChar char="•"/>
              <a:defRPr sz="1900"/>
            </a:lvl8pPr>
            <a:lvl9pPr indent="-349250" lvl="8" marL="4114800" rtl="0" algn="l">
              <a:lnSpc>
                <a:spcPct val="100000"/>
              </a:lnSpc>
              <a:spcBef>
                <a:spcPts val="400"/>
              </a:spcBef>
              <a:spcAft>
                <a:spcPts val="0"/>
              </a:spcAft>
              <a:buClr>
                <a:schemeClr val="dk1"/>
              </a:buClr>
              <a:buSzPts val="1900"/>
              <a:buChar char="•"/>
              <a:defRPr sz="1900"/>
            </a:lvl9pPr>
          </a:lstStyle>
          <a:p/>
        </p:txBody>
      </p:sp>
      <p:sp>
        <p:nvSpPr>
          <p:cNvPr id="128" name="Google Shape;128;p29"/>
          <p:cNvSpPr txBox="1"/>
          <p:nvPr>
            <p:ph idx="2" type="body"/>
          </p:nvPr>
        </p:nvSpPr>
        <p:spPr>
          <a:xfrm>
            <a:off x="4648200" y="1600200"/>
            <a:ext cx="4038900" cy="4526100"/>
          </a:xfrm>
          <a:prstGeom prst="rect">
            <a:avLst/>
          </a:prstGeom>
          <a:noFill/>
          <a:ln>
            <a:noFill/>
          </a:ln>
        </p:spPr>
        <p:txBody>
          <a:bodyPr anchorCtr="0" anchor="t" bIns="45700" lIns="91425" spcFirstLastPara="1" rIns="91425" wrap="square" tIns="45700">
            <a:noAutofit/>
          </a:bodyPr>
          <a:lstStyle>
            <a:lvl1pPr indent="-406400" lvl="0" marL="457200" rtl="0" algn="l">
              <a:lnSpc>
                <a:spcPct val="100000"/>
              </a:lnSpc>
              <a:spcBef>
                <a:spcPts val="500"/>
              </a:spcBef>
              <a:spcAft>
                <a:spcPts val="0"/>
              </a:spcAft>
              <a:buClr>
                <a:schemeClr val="dk1"/>
              </a:buClr>
              <a:buSzPts val="2800"/>
              <a:buChar char="•"/>
              <a:defRPr sz="2800"/>
            </a:lvl1pPr>
            <a:lvl2pPr indent="-381000" lvl="1" marL="914400" rtl="0" algn="l">
              <a:lnSpc>
                <a:spcPct val="100000"/>
              </a:lnSpc>
              <a:spcBef>
                <a:spcPts val="500"/>
              </a:spcBef>
              <a:spcAft>
                <a:spcPts val="0"/>
              </a:spcAft>
              <a:buClr>
                <a:schemeClr val="dk1"/>
              </a:buClr>
              <a:buSzPts val="2400"/>
              <a:buChar char="–"/>
              <a:defRPr sz="2400"/>
            </a:lvl2pPr>
            <a:lvl3pPr indent="-355600" lvl="2" marL="1371600" rtl="0" algn="l">
              <a:lnSpc>
                <a:spcPct val="100000"/>
              </a:lnSpc>
              <a:spcBef>
                <a:spcPts val="400"/>
              </a:spcBef>
              <a:spcAft>
                <a:spcPts val="0"/>
              </a:spcAft>
              <a:buClr>
                <a:schemeClr val="dk1"/>
              </a:buClr>
              <a:buSzPts val="2000"/>
              <a:buChar char="•"/>
              <a:defRPr sz="2000"/>
            </a:lvl3pPr>
            <a:lvl4pPr indent="-349250" lvl="3" marL="1828800" rtl="0" algn="l">
              <a:lnSpc>
                <a:spcPct val="100000"/>
              </a:lnSpc>
              <a:spcBef>
                <a:spcPts val="400"/>
              </a:spcBef>
              <a:spcAft>
                <a:spcPts val="0"/>
              </a:spcAft>
              <a:buClr>
                <a:schemeClr val="dk1"/>
              </a:buClr>
              <a:buSzPts val="1900"/>
              <a:buChar char="–"/>
              <a:defRPr sz="1900"/>
            </a:lvl4pPr>
            <a:lvl5pPr indent="-349250" lvl="4" marL="2286000" rtl="0" algn="l">
              <a:lnSpc>
                <a:spcPct val="100000"/>
              </a:lnSpc>
              <a:spcBef>
                <a:spcPts val="400"/>
              </a:spcBef>
              <a:spcAft>
                <a:spcPts val="0"/>
              </a:spcAft>
              <a:buClr>
                <a:schemeClr val="dk1"/>
              </a:buClr>
              <a:buSzPts val="1900"/>
              <a:buChar char="»"/>
              <a:defRPr sz="1900"/>
            </a:lvl5pPr>
            <a:lvl6pPr indent="-349250" lvl="5" marL="2743200" rtl="0" algn="l">
              <a:lnSpc>
                <a:spcPct val="100000"/>
              </a:lnSpc>
              <a:spcBef>
                <a:spcPts val="400"/>
              </a:spcBef>
              <a:spcAft>
                <a:spcPts val="0"/>
              </a:spcAft>
              <a:buClr>
                <a:schemeClr val="dk1"/>
              </a:buClr>
              <a:buSzPts val="1900"/>
              <a:buChar char="•"/>
              <a:defRPr sz="1900"/>
            </a:lvl6pPr>
            <a:lvl7pPr indent="-349250" lvl="6" marL="3200400" rtl="0" algn="l">
              <a:lnSpc>
                <a:spcPct val="100000"/>
              </a:lnSpc>
              <a:spcBef>
                <a:spcPts val="400"/>
              </a:spcBef>
              <a:spcAft>
                <a:spcPts val="0"/>
              </a:spcAft>
              <a:buClr>
                <a:schemeClr val="dk1"/>
              </a:buClr>
              <a:buSzPts val="1900"/>
              <a:buChar char="•"/>
              <a:defRPr sz="1900"/>
            </a:lvl7pPr>
            <a:lvl8pPr indent="-349250" lvl="7" marL="3657600" rtl="0" algn="l">
              <a:lnSpc>
                <a:spcPct val="100000"/>
              </a:lnSpc>
              <a:spcBef>
                <a:spcPts val="400"/>
              </a:spcBef>
              <a:spcAft>
                <a:spcPts val="0"/>
              </a:spcAft>
              <a:buClr>
                <a:schemeClr val="dk1"/>
              </a:buClr>
              <a:buSzPts val="1900"/>
              <a:buChar char="•"/>
              <a:defRPr sz="1900"/>
            </a:lvl8pPr>
            <a:lvl9pPr indent="-349250" lvl="8" marL="4114800" rtl="0" algn="l">
              <a:lnSpc>
                <a:spcPct val="100000"/>
              </a:lnSpc>
              <a:spcBef>
                <a:spcPts val="400"/>
              </a:spcBef>
              <a:spcAft>
                <a:spcPts val="0"/>
              </a:spcAft>
              <a:buClr>
                <a:schemeClr val="dk1"/>
              </a:buClr>
              <a:buSzPts val="1900"/>
              <a:buChar char="•"/>
              <a:defRPr sz="1900"/>
            </a:lvl9pPr>
          </a:lstStyle>
          <a:p/>
        </p:txBody>
      </p:sp>
      <p:sp>
        <p:nvSpPr>
          <p:cNvPr id="129" name="Google Shape;129;p2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500"/>
              <a:buNone/>
              <a:defRPr sz="1500"/>
            </a:lvl1pPr>
            <a:lvl2pPr lvl="1" rtl="0" algn="l">
              <a:lnSpc>
                <a:spcPct val="100000"/>
              </a:lnSpc>
              <a:spcBef>
                <a:spcPts val="0"/>
              </a:spcBef>
              <a:spcAft>
                <a:spcPts val="0"/>
              </a:spcAft>
              <a:buSzPts val="1500"/>
              <a:buNone/>
              <a:defRPr sz="1500"/>
            </a:lvl2pPr>
            <a:lvl3pPr lvl="2" rtl="0" algn="l">
              <a:lnSpc>
                <a:spcPct val="100000"/>
              </a:lnSpc>
              <a:spcBef>
                <a:spcPts val="0"/>
              </a:spcBef>
              <a:spcAft>
                <a:spcPts val="0"/>
              </a:spcAft>
              <a:buSzPts val="1500"/>
              <a:buNone/>
              <a:defRPr sz="1500"/>
            </a:lvl3pPr>
            <a:lvl4pPr lvl="3" rtl="0" algn="l">
              <a:lnSpc>
                <a:spcPct val="100000"/>
              </a:lnSpc>
              <a:spcBef>
                <a:spcPts val="0"/>
              </a:spcBef>
              <a:spcAft>
                <a:spcPts val="0"/>
              </a:spcAft>
              <a:buSzPts val="1500"/>
              <a:buNone/>
              <a:defRPr sz="1500"/>
            </a:lvl4pPr>
            <a:lvl5pPr lvl="4" rtl="0" algn="l">
              <a:lnSpc>
                <a:spcPct val="100000"/>
              </a:lnSpc>
              <a:spcBef>
                <a:spcPts val="0"/>
              </a:spcBef>
              <a:spcAft>
                <a:spcPts val="0"/>
              </a:spcAft>
              <a:buSzPts val="1500"/>
              <a:buNone/>
              <a:defRPr sz="1500"/>
            </a:lvl5pPr>
            <a:lvl6pPr lvl="5" rtl="0" algn="l">
              <a:lnSpc>
                <a:spcPct val="100000"/>
              </a:lnSpc>
              <a:spcBef>
                <a:spcPts val="0"/>
              </a:spcBef>
              <a:spcAft>
                <a:spcPts val="0"/>
              </a:spcAft>
              <a:buSzPts val="1500"/>
              <a:buNone/>
              <a:defRPr sz="1500"/>
            </a:lvl6pPr>
            <a:lvl7pPr lvl="6" rtl="0" algn="l">
              <a:lnSpc>
                <a:spcPct val="100000"/>
              </a:lnSpc>
              <a:spcBef>
                <a:spcPts val="0"/>
              </a:spcBef>
              <a:spcAft>
                <a:spcPts val="0"/>
              </a:spcAft>
              <a:buSzPts val="1500"/>
              <a:buNone/>
              <a:defRPr sz="1500"/>
            </a:lvl7pPr>
            <a:lvl8pPr lvl="7" rtl="0" algn="l">
              <a:lnSpc>
                <a:spcPct val="100000"/>
              </a:lnSpc>
              <a:spcBef>
                <a:spcPts val="0"/>
              </a:spcBef>
              <a:spcAft>
                <a:spcPts val="0"/>
              </a:spcAft>
              <a:buSzPts val="1500"/>
              <a:buNone/>
              <a:defRPr sz="1500"/>
            </a:lvl8pPr>
            <a:lvl9pPr lvl="8" rtl="0" algn="l">
              <a:lnSpc>
                <a:spcPct val="100000"/>
              </a:lnSpc>
              <a:spcBef>
                <a:spcPts val="0"/>
              </a:spcBef>
              <a:spcAft>
                <a:spcPts val="0"/>
              </a:spcAft>
              <a:buSzPts val="1500"/>
              <a:buNone/>
              <a:defRPr sz="1500"/>
            </a:lvl9pPr>
          </a:lstStyle>
          <a:p/>
        </p:txBody>
      </p:sp>
      <p:sp>
        <p:nvSpPr>
          <p:cNvPr id="130" name="Google Shape;130;p2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500"/>
              <a:buNone/>
              <a:defRPr sz="1500"/>
            </a:lvl1pPr>
            <a:lvl2pPr lvl="1" rtl="0" algn="l">
              <a:lnSpc>
                <a:spcPct val="100000"/>
              </a:lnSpc>
              <a:spcBef>
                <a:spcPts val="0"/>
              </a:spcBef>
              <a:spcAft>
                <a:spcPts val="0"/>
              </a:spcAft>
              <a:buSzPts val="1500"/>
              <a:buNone/>
              <a:defRPr sz="1500"/>
            </a:lvl2pPr>
            <a:lvl3pPr lvl="2" rtl="0" algn="l">
              <a:lnSpc>
                <a:spcPct val="100000"/>
              </a:lnSpc>
              <a:spcBef>
                <a:spcPts val="0"/>
              </a:spcBef>
              <a:spcAft>
                <a:spcPts val="0"/>
              </a:spcAft>
              <a:buSzPts val="1500"/>
              <a:buNone/>
              <a:defRPr sz="1500"/>
            </a:lvl3pPr>
            <a:lvl4pPr lvl="3" rtl="0" algn="l">
              <a:lnSpc>
                <a:spcPct val="100000"/>
              </a:lnSpc>
              <a:spcBef>
                <a:spcPts val="0"/>
              </a:spcBef>
              <a:spcAft>
                <a:spcPts val="0"/>
              </a:spcAft>
              <a:buSzPts val="1500"/>
              <a:buNone/>
              <a:defRPr sz="1500"/>
            </a:lvl4pPr>
            <a:lvl5pPr lvl="4" rtl="0" algn="l">
              <a:lnSpc>
                <a:spcPct val="100000"/>
              </a:lnSpc>
              <a:spcBef>
                <a:spcPts val="0"/>
              </a:spcBef>
              <a:spcAft>
                <a:spcPts val="0"/>
              </a:spcAft>
              <a:buSzPts val="1500"/>
              <a:buNone/>
              <a:defRPr sz="1500"/>
            </a:lvl5pPr>
            <a:lvl6pPr lvl="5" rtl="0" algn="l">
              <a:lnSpc>
                <a:spcPct val="100000"/>
              </a:lnSpc>
              <a:spcBef>
                <a:spcPts val="0"/>
              </a:spcBef>
              <a:spcAft>
                <a:spcPts val="0"/>
              </a:spcAft>
              <a:buSzPts val="1500"/>
              <a:buNone/>
              <a:defRPr sz="1500"/>
            </a:lvl6pPr>
            <a:lvl7pPr lvl="6" rtl="0" algn="l">
              <a:lnSpc>
                <a:spcPct val="100000"/>
              </a:lnSpc>
              <a:spcBef>
                <a:spcPts val="0"/>
              </a:spcBef>
              <a:spcAft>
                <a:spcPts val="0"/>
              </a:spcAft>
              <a:buSzPts val="1500"/>
              <a:buNone/>
              <a:defRPr sz="1500"/>
            </a:lvl7pPr>
            <a:lvl8pPr lvl="7" rtl="0" algn="l">
              <a:lnSpc>
                <a:spcPct val="100000"/>
              </a:lnSpc>
              <a:spcBef>
                <a:spcPts val="0"/>
              </a:spcBef>
              <a:spcAft>
                <a:spcPts val="0"/>
              </a:spcAft>
              <a:buSzPts val="1500"/>
              <a:buNone/>
              <a:defRPr sz="1500"/>
            </a:lvl8pPr>
            <a:lvl9pPr lvl="8" rtl="0" algn="l">
              <a:lnSpc>
                <a:spcPct val="100000"/>
              </a:lnSpc>
              <a:spcBef>
                <a:spcPts val="0"/>
              </a:spcBef>
              <a:spcAft>
                <a:spcPts val="0"/>
              </a:spcAft>
              <a:buSzPts val="1500"/>
              <a:buNone/>
              <a:defRPr sz="1500"/>
            </a:lvl9pPr>
          </a:lstStyle>
          <a:p/>
        </p:txBody>
      </p:sp>
      <p:sp>
        <p:nvSpPr>
          <p:cNvPr id="131" name="Google Shape;131;p2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8" name="Shape 138"/>
        <p:cNvGrpSpPr/>
        <p:nvPr/>
      </p:nvGrpSpPr>
      <p:grpSpPr>
        <a:xfrm>
          <a:off x="0" y="0"/>
          <a:ext cx="0" cy="0"/>
          <a:chOff x="0" y="0"/>
          <a:chExt cx="0" cy="0"/>
        </a:xfrm>
      </p:grpSpPr>
      <p:sp>
        <p:nvSpPr>
          <p:cNvPr id="139" name="Google Shape;139;p31"/>
          <p:cNvSpPr txBox="1"/>
          <p:nvPr>
            <p:ph type="ctrTitle"/>
          </p:nvPr>
        </p:nvSpPr>
        <p:spPr>
          <a:xfrm>
            <a:off x="685800" y="2130425"/>
            <a:ext cx="7772400" cy="14700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40" name="Google Shape;140;p31"/>
          <p:cNvSpPr txBox="1"/>
          <p:nvPr>
            <p:ph idx="1" type="subTitle"/>
          </p:nvPr>
        </p:nvSpPr>
        <p:spPr>
          <a:xfrm>
            <a:off x="1371600" y="3886200"/>
            <a:ext cx="6400800" cy="1752900"/>
          </a:xfrm>
          <a:prstGeom prst="rect">
            <a:avLst/>
          </a:prstGeom>
          <a:noFill/>
          <a:ln>
            <a:noFill/>
          </a:ln>
        </p:spPr>
        <p:txBody>
          <a:bodyPr anchorCtr="0" anchor="t" bIns="91425" lIns="91425" spcFirstLastPara="1" rIns="91425" wrap="square" tIns="91425">
            <a:noAutofit/>
          </a:bodyPr>
          <a:lstStyle>
            <a:lvl1pPr lvl="0" marR="0" rtl="0" algn="ctr">
              <a:spcBef>
                <a:spcPts val="70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spcBef>
                <a:spcPts val="50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spcBef>
                <a:spcPts val="5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41" name="Google Shape;141;p31"/>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2" name="Google Shape;142;p31"/>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3" name="Google Shape;143;p3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4" name="Shape 144"/>
        <p:cNvGrpSpPr/>
        <p:nvPr/>
      </p:nvGrpSpPr>
      <p:grpSpPr>
        <a:xfrm>
          <a:off x="0" y="0"/>
          <a:ext cx="0" cy="0"/>
          <a:chOff x="0" y="0"/>
          <a:chExt cx="0" cy="0"/>
        </a:xfrm>
      </p:grpSpPr>
      <p:sp>
        <p:nvSpPr>
          <p:cNvPr id="145" name="Google Shape;145;p32"/>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46" name="Google Shape;146;p32"/>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7" name="Google Shape;147;p32"/>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8" name="Google Shape;148;p32"/>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9" name="Google Shape;149;p3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 name="Google Shape;23;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50" name="Shape 150"/>
        <p:cNvGrpSpPr/>
        <p:nvPr/>
      </p:nvGrpSpPr>
      <p:grpSpPr>
        <a:xfrm>
          <a:off x="0" y="0"/>
          <a:ext cx="0" cy="0"/>
          <a:chOff x="0" y="0"/>
          <a:chExt cx="0" cy="0"/>
        </a:xfrm>
      </p:grpSpPr>
      <p:sp>
        <p:nvSpPr>
          <p:cNvPr id="151" name="Google Shape;151;p33"/>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52" name="Google Shape;152;p33"/>
          <p:cNvSpPr txBox="1"/>
          <p:nvPr>
            <p:ph idx="1" type="body"/>
          </p:nvPr>
        </p:nvSpPr>
        <p:spPr>
          <a:xfrm>
            <a:off x="457200" y="1600200"/>
            <a:ext cx="4038900" cy="45261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9250" lvl="3" marL="18288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4pPr>
            <a:lvl5pPr indent="-349250" lvl="4" marL="22860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5pPr>
            <a:lvl6pPr indent="-349250" lvl="5" marL="27432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indent="-349250" lvl="6" marL="3200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indent="-349250" lvl="7" marL="36576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indent="-349250" lvl="8" marL="41148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
        <p:nvSpPr>
          <p:cNvPr id="153" name="Google Shape;153;p33"/>
          <p:cNvSpPr txBox="1"/>
          <p:nvPr>
            <p:ph idx="2" type="body"/>
          </p:nvPr>
        </p:nvSpPr>
        <p:spPr>
          <a:xfrm>
            <a:off x="4648200" y="1600200"/>
            <a:ext cx="4038900" cy="45261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9250" lvl="3" marL="18288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4pPr>
            <a:lvl5pPr indent="-349250" lvl="4" marL="22860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5pPr>
            <a:lvl6pPr indent="-349250" lvl="5" marL="27432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indent="-349250" lvl="6" marL="3200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indent="-349250" lvl="7" marL="36576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indent="-349250" lvl="8" marL="41148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
        <p:nvSpPr>
          <p:cNvPr id="154" name="Google Shape;154;p33"/>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55" name="Google Shape;155;p33"/>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56" name="Google Shape;156;p3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7" name="Shape 157"/>
        <p:cNvGrpSpPr/>
        <p:nvPr/>
      </p:nvGrpSpPr>
      <p:grpSpPr>
        <a:xfrm>
          <a:off x="0" y="0"/>
          <a:ext cx="0" cy="0"/>
          <a:chOff x="0" y="0"/>
          <a:chExt cx="0" cy="0"/>
        </a:xfrm>
      </p:grpSpPr>
      <p:sp>
        <p:nvSpPr>
          <p:cNvPr id="158" name="Google Shape;158;p34"/>
          <p:cNvSpPr txBox="1"/>
          <p:nvPr>
            <p:ph type="title"/>
          </p:nvPr>
        </p:nvSpPr>
        <p:spPr>
          <a:xfrm>
            <a:off x="722313" y="4406900"/>
            <a:ext cx="7772400" cy="13620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59" name="Google Shape;159;p34"/>
          <p:cNvSpPr txBox="1"/>
          <p:nvPr>
            <p:ph idx="1" type="body"/>
          </p:nvPr>
        </p:nvSpPr>
        <p:spPr>
          <a:xfrm>
            <a:off x="722313"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spcBef>
                <a:spcPts val="400"/>
              </a:spcBef>
              <a:spcAft>
                <a:spcPts val="0"/>
              </a:spcAft>
              <a:buClr>
                <a:srgbClr val="888888"/>
              </a:buClr>
              <a:buSzPts val="1900"/>
              <a:buFont typeface="Arial"/>
              <a:buNone/>
              <a:defRPr b="0" i="0" sz="1900" u="none" cap="none" strike="noStrike">
                <a:solidFill>
                  <a:srgbClr val="888888"/>
                </a:solidFill>
                <a:latin typeface="Calibri"/>
                <a:ea typeface="Calibri"/>
                <a:cs typeface="Calibri"/>
                <a:sym typeface="Calibri"/>
              </a:defRPr>
            </a:lvl2pPr>
            <a:lvl3pPr indent="-228600" lvl="2" marL="1371600" marR="0" rtl="0" algn="l">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4pPr>
            <a:lvl5pPr indent="-228600" lvl="4" marL="22860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5pPr>
            <a:lvl6pPr indent="-228600" lvl="5" marL="27432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6pPr>
            <a:lvl7pPr indent="-228600" lvl="6" marL="32004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7pPr>
            <a:lvl8pPr indent="-228600" lvl="7" marL="36576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8pPr>
            <a:lvl9pPr indent="-228600" lvl="8" marL="4114800" marR="0" rtl="0" algn="l">
              <a:spcBef>
                <a:spcPts val="3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9pPr>
          </a:lstStyle>
          <a:p/>
        </p:txBody>
      </p:sp>
      <p:sp>
        <p:nvSpPr>
          <p:cNvPr id="160" name="Google Shape;160;p34"/>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1" name="Google Shape;161;p34"/>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2" name="Google Shape;162;p3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3" name="Shape 163"/>
        <p:cNvGrpSpPr/>
        <p:nvPr/>
      </p:nvGrpSpPr>
      <p:grpSpPr>
        <a:xfrm>
          <a:off x="0" y="0"/>
          <a:ext cx="0" cy="0"/>
          <a:chOff x="0" y="0"/>
          <a:chExt cx="0" cy="0"/>
        </a:xfrm>
      </p:grpSpPr>
      <p:sp>
        <p:nvSpPr>
          <p:cNvPr id="164" name="Google Shape;164;p35"/>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65" name="Google Shape;165;p35"/>
          <p:cNvSpPr txBox="1"/>
          <p:nvPr>
            <p:ph idx="1" type="body"/>
          </p:nvPr>
        </p:nvSpPr>
        <p:spPr>
          <a:xfrm>
            <a:off x="457200" y="1535113"/>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50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400"/>
              </a:spcBef>
              <a:spcAft>
                <a:spcPts val="0"/>
              </a:spcAft>
              <a:buClr>
                <a:schemeClr val="dk1"/>
              </a:buClr>
              <a:buSzPts val="1900"/>
              <a:buFont typeface="Arial"/>
              <a:buNone/>
              <a:defRPr b="1" i="0" sz="1900" u="none" cap="none" strike="noStrike">
                <a:solidFill>
                  <a:schemeClr val="dk1"/>
                </a:solidFill>
                <a:latin typeface="Calibri"/>
                <a:ea typeface="Calibri"/>
                <a:cs typeface="Calibri"/>
                <a:sym typeface="Calibri"/>
              </a:defRPr>
            </a:lvl3pPr>
            <a:lvl4pPr indent="-228600" lvl="3" marL="18288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66" name="Google Shape;166;p35"/>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9250" lvl="2" marL="13716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3pPr>
            <a:lvl4pPr indent="-330200" lvl="3" marL="18288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67" name="Google Shape;167;p35"/>
          <p:cNvSpPr txBox="1"/>
          <p:nvPr>
            <p:ph idx="3" type="body"/>
          </p:nvPr>
        </p:nvSpPr>
        <p:spPr>
          <a:xfrm>
            <a:off x="4645025" y="1535113"/>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50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400"/>
              </a:spcBef>
              <a:spcAft>
                <a:spcPts val="0"/>
              </a:spcAft>
              <a:buClr>
                <a:schemeClr val="dk1"/>
              </a:buClr>
              <a:buSzPts val="1900"/>
              <a:buFont typeface="Arial"/>
              <a:buNone/>
              <a:defRPr b="1" i="0" sz="1900" u="none" cap="none" strike="noStrike">
                <a:solidFill>
                  <a:schemeClr val="dk1"/>
                </a:solidFill>
                <a:latin typeface="Calibri"/>
                <a:ea typeface="Calibri"/>
                <a:cs typeface="Calibri"/>
                <a:sym typeface="Calibri"/>
              </a:defRPr>
            </a:lvl3pPr>
            <a:lvl4pPr indent="-228600" lvl="3" marL="18288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68" name="Google Shape;168;p35"/>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9250" lvl="2" marL="13716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3pPr>
            <a:lvl4pPr indent="-330200" lvl="3" marL="18288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69" name="Google Shape;169;p35"/>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0" name="Google Shape;170;p35"/>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1" name="Google Shape;171;p3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2" name="Shape 172"/>
        <p:cNvGrpSpPr/>
        <p:nvPr/>
      </p:nvGrpSpPr>
      <p:grpSpPr>
        <a:xfrm>
          <a:off x="0" y="0"/>
          <a:ext cx="0" cy="0"/>
          <a:chOff x="0" y="0"/>
          <a:chExt cx="0" cy="0"/>
        </a:xfrm>
      </p:grpSpPr>
      <p:sp>
        <p:nvSpPr>
          <p:cNvPr id="173" name="Google Shape;173;p36"/>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74" name="Google Shape;174;p36"/>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5" name="Google Shape;175;p36"/>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6" name="Google Shape;176;p3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7" name="Shape 177"/>
        <p:cNvGrpSpPr/>
        <p:nvPr/>
      </p:nvGrpSpPr>
      <p:grpSpPr>
        <a:xfrm>
          <a:off x="0" y="0"/>
          <a:ext cx="0" cy="0"/>
          <a:chOff x="0" y="0"/>
          <a:chExt cx="0" cy="0"/>
        </a:xfrm>
      </p:grpSpPr>
      <p:sp>
        <p:nvSpPr>
          <p:cNvPr id="178" name="Google Shape;178;p37"/>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9" name="Google Shape;179;p37"/>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80" name="Google Shape;180;p3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81" name="Shape 181"/>
        <p:cNvGrpSpPr/>
        <p:nvPr/>
      </p:nvGrpSpPr>
      <p:grpSpPr>
        <a:xfrm>
          <a:off x="0" y="0"/>
          <a:ext cx="0" cy="0"/>
          <a:chOff x="0" y="0"/>
          <a:chExt cx="0" cy="0"/>
        </a:xfrm>
      </p:grpSpPr>
      <p:sp>
        <p:nvSpPr>
          <p:cNvPr id="182" name="Google Shape;182;p38"/>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83" name="Google Shape;183;p38"/>
          <p:cNvSpPr txBox="1"/>
          <p:nvPr>
            <p:ph idx="1" type="body"/>
          </p:nvPr>
        </p:nvSpPr>
        <p:spPr>
          <a:xfrm>
            <a:off x="3575050" y="273050"/>
            <a:ext cx="5111700" cy="58527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84" name="Google Shape;184;p38"/>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1pPr>
            <a:lvl2pPr indent="-228600" lvl="1" marL="914400" marR="0" rtl="0" algn="l">
              <a:spcBef>
                <a:spcPts val="3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3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85" name="Google Shape;185;p38"/>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86" name="Google Shape;186;p38"/>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87" name="Google Shape;187;p3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8" name="Shape 188"/>
        <p:cNvGrpSpPr/>
        <p:nvPr/>
      </p:nvGrpSpPr>
      <p:grpSpPr>
        <a:xfrm>
          <a:off x="0" y="0"/>
          <a:ext cx="0" cy="0"/>
          <a:chOff x="0" y="0"/>
          <a:chExt cx="0" cy="0"/>
        </a:xfrm>
      </p:grpSpPr>
      <p:sp>
        <p:nvSpPr>
          <p:cNvPr id="189" name="Google Shape;189;p39"/>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90" name="Google Shape;190;p39"/>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spcBef>
                <a:spcPts val="7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91" name="Google Shape;191;p39"/>
          <p:cNvSpPr txBox="1"/>
          <p:nvPr>
            <p:ph idx="1" type="body"/>
          </p:nvPr>
        </p:nvSpPr>
        <p:spPr>
          <a:xfrm>
            <a:off x="1792288" y="5367338"/>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1pPr>
            <a:lvl2pPr indent="-228600" lvl="1" marL="914400" marR="0" rtl="0" algn="l">
              <a:spcBef>
                <a:spcPts val="3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3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92" name="Google Shape;192;p39"/>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3" name="Google Shape;193;p39"/>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4" name="Google Shape;194;p3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5" name="Shape 195"/>
        <p:cNvGrpSpPr/>
        <p:nvPr/>
      </p:nvGrpSpPr>
      <p:grpSpPr>
        <a:xfrm>
          <a:off x="0" y="0"/>
          <a:ext cx="0" cy="0"/>
          <a:chOff x="0" y="0"/>
          <a:chExt cx="0" cy="0"/>
        </a:xfrm>
      </p:grpSpPr>
      <p:sp>
        <p:nvSpPr>
          <p:cNvPr id="196" name="Google Shape;196;p40"/>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97" name="Google Shape;197;p40"/>
          <p:cNvSpPr txBox="1"/>
          <p:nvPr>
            <p:ph idx="1" type="body"/>
          </p:nvPr>
        </p:nvSpPr>
        <p:spPr>
          <a:xfrm rot="5400000">
            <a:off x="2308950"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98" name="Google Shape;198;p40"/>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9" name="Google Shape;199;p40"/>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200" name="Google Shape;200;p4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01" name="Shape 201"/>
        <p:cNvGrpSpPr/>
        <p:nvPr/>
      </p:nvGrpSpPr>
      <p:grpSpPr>
        <a:xfrm>
          <a:off x="0" y="0"/>
          <a:ext cx="0" cy="0"/>
          <a:chOff x="0" y="0"/>
          <a:chExt cx="0" cy="0"/>
        </a:xfrm>
      </p:grpSpPr>
      <p:sp>
        <p:nvSpPr>
          <p:cNvPr id="202" name="Google Shape;202;p41"/>
          <p:cNvSpPr txBox="1"/>
          <p:nvPr>
            <p:ph type="title"/>
          </p:nvPr>
        </p:nvSpPr>
        <p:spPr>
          <a:xfrm rot="5400000">
            <a:off x="4732500" y="2171838"/>
            <a:ext cx="5851500" cy="2057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203" name="Google Shape;203;p41"/>
          <p:cNvSpPr txBox="1"/>
          <p:nvPr>
            <p:ph idx="1" type="body"/>
          </p:nvPr>
        </p:nvSpPr>
        <p:spPr>
          <a:xfrm rot="5400000">
            <a:off x="541200" y="190338"/>
            <a:ext cx="5851500" cy="60201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4" name="Google Shape;204;p41"/>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205" name="Google Shape;205;p41"/>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206" name="Google Shape;206;p4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wMasterSp="0">
  <p:cSld name="Title Slide 1">
    <p:spTree>
      <p:nvGrpSpPr>
        <p:cNvPr id="224" name="Shape 224"/>
        <p:cNvGrpSpPr/>
        <p:nvPr/>
      </p:nvGrpSpPr>
      <p:grpSpPr>
        <a:xfrm>
          <a:off x="0" y="0"/>
          <a:ext cx="0" cy="0"/>
          <a:chOff x="0" y="0"/>
          <a:chExt cx="0" cy="0"/>
        </a:xfrm>
      </p:grpSpPr>
      <p:grpSp>
        <p:nvGrpSpPr>
          <p:cNvPr id="225" name="Google Shape;225;p43"/>
          <p:cNvGrpSpPr/>
          <p:nvPr/>
        </p:nvGrpSpPr>
        <p:grpSpPr>
          <a:xfrm>
            <a:off x="0" y="0"/>
            <a:ext cx="9143997" cy="6857829"/>
            <a:chOff x="1" y="0"/>
            <a:chExt cx="9143997" cy="5143500"/>
          </a:xfrm>
        </p:grpSpPr>
        <p:pic>
          <p:nvPicPr>
            <p:cNvPr id="226" name="Google Shape;226;p43"/>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227" name="Google Shape;227;p43"/>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228" name="Google Shape;228;p43"/>
          <p:cNvSpPr/>
          <p:nvPr/>
        </p:nvSpPr>
        <p:spPr>
          <a:xfrm>
            <a:off x="-23813" y="647700"/>
            <a:ext cx="9168000" cy="5991300"/>
          </a:xfrm>
          <a:prstGeom prst="rect">
            <a:avLst/>
          </a:prstGeom>
          <a:gradFill>
            <a:gsLst>
              <a:gs pos="0">
                <a:srgbClr val="FFFFFF">
                  <a:alpha val="0"/>
                </a:srgbClr>
              </a:gs>
              <a:gs pos="20000">
                <a:srgbClr val="FFFFFF">
                  <a:alpha val="20000"/>
                </a:srgbClr>
              </a:gs>
              <a:gs pos="80000">
                <a:srgbClr val="FFFFFF">
                  <a:alpha val="20000"/>
                </a:srgbClr>
              </a:gs>
              <a:gs pos="100000">
                <a:srgbClr val="FFFFFF">
                  <a:alpha val="0"/>
                </a:srgbClr>
              </a:gs>
            </a:gsLst>
            <a:lin ang="16200038" scaled="0"/>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29" name="Google Shape;229;p43"/>
          <p:cNvSpPr txBox="1"/>
          <p:nvPr>
            <p:ph type="ctrTitle"/>
          </p:nvPr>
        </p:nvSpPr>
        <p:spPr>
          <a:xfrm>
            <a:off x="685800" y="3105835"/>
            <a:ext cx="7772400" cy="6465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Clr>
                <a:schemeClr val="dk1"/>
              </a:buClr>
              <a:buSzPts val="5300"/>
              <a:buFont typeface="Questrial"/>
              <a:buNone/>
              <a:defRPr sz="5300">
                <a:solidFill>
                  <a:schemeClr val="dk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cxnSp>
        <p:nvCxnSpPr>
          <p:cNvPr id="230" name="Google Shape;230;p43"/>
          <p:cNvCxnSpPr/>
          <p:nvPr/>
        </p:nvCxnSpPr>
        <p:spPr>
          <a:xfrm>
            <a:off x="457200" y="3901440"/>
            <a:ext cx="8229600" cy="0"/>
          </a:xfrm>
          <a:prstGeom prst="straightConnector1">
            <a:avLst/>
          </a:prstGeom>
          <a:noFill/>
          <a:ln cap="flat" cmpd="sng" w="9525">
            <a:solidFill>
              <a:schemeClr val="accent1"/>
            </a:solidFill>
            <a:prstDash val="solid"/>
            <a:round/>
            <a:headEnd len="sm" w="sm" type="none"/>
            <a:tailEnd len="sm" w="sm" type="none"/>
          </a:ln>
        </p:spPr>
      </p:cxnSp>
      <p:sp>
        <p:nvSpPr>
          <p:cNvPr id="231" name="Google Shape;231;p43"/>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sp>
        <p:nvSpPr>
          <p:cNvPr id="232" name="Google Shape;232;p43"/>
          <p:cNvSpPr txBox="1"/>
          <p:nvPr>
            <p:ph idx="1" type="subTitle"/>
          </p:nvPr>
        </p:nvSpPr>
        <p:spPr>
          <a:xfrm>
            <a:off x="733953" y="4104864"/>
            <a:ext cx="7046400" cy="694800"/>
          </a:xfrm>
          <a:prstGeom prst="rect">
            <a:avLst/>
          </a:prstGeom>
          <a:solidFill>
            <a:srgbClr val="FFFFFF">
              <a:alpha val="47840"/>
            </a:srgbClr>
          </a:solidFill>
          <a:ln>
            <a:noFill/>
          </a:ln>
        </p:spPr>
        <p:txBody>
          <a:bodyPr anchorCtr="0" anchor="t" bIns="60925" lIns="0" spcFirstLastPara="1" rIns="121900" wrap="square" tIns="60925">
            <a:noAutofit/>
          </a:bodyPr>
          <a:lstStyle>
            <a:lvl1pPr lvl="0" rtl="0" algn="l">
              <a:lnSpc>
                <a:spcPct val="100000"/>
              </a:lnSpc>
              <a:spcBef>
                <a:spcPts val="0"/>
              </a:spcBef>
              <a:spcAft>
                <a:spcPts val="0"/>
              </a:spcAft>
              <a:buClr>
                <a:schemeClr val="dk2"/>
              </a:buClr>
              <a:buSzPts val="2400"/>
              <a:buNone/>
              <a:defRPr b="0" i="1" sz="2400">
                <a:solidFill>
                  <a:schemeClr val="dk2"/>
                </a:solidFill>
                <a:latin typeface="Questrial"/>
                <a:ea typeface="Questrial"/>
                <a:cs typeface="Questrial"/>
                <a:sym typeface="Questrial"/>
              </a:defRPr>
            </a:lvl1pPr>
            <a:lvl2pPr lvl="1" rtl="0" algn="ctr">
              <a:lnSpc>
                <a:spcPct val="100000"/>
              </a:lnSpc>
              <a:spcBef>
                <a:spcPts val="700"/>
              </a:spcBef>
              <a:spcAft>
                <a:spcPts val="0"/>
              </a:spcAft>
              <a:buClr>
                <a:schemeClr val="dk1"/>
              </a:buClr>
              <a:buSzPts val="2700"/>
              <a:buNone/>
              <a:defRPr sz="2700"/>
            </a:lvl2pPr>
            <a:lvl3pPr lvl="2" rtl="0" algn="ctr">
              <a:lnSpc>
                <a:spcPct val="100000"/>
              </a:lnSpc>
              <a:spcBef>
                <a:spcPts val="700"/>
              </a:spcBef>
              <a:spcAft>
                <a:spcPts val="0"/>
              </a:spcAft>
              <a:buClr>
                <a:schemeClr val="dk1"/>
              </a:buClr>
              <a:buSzPts val="2400"/>
              <a:buNone/>
              <a:defRPr sz="2400"/>
            </a:lvl3pPr>
            <a:lvl4pPr lvl="3" rtl="0" algn="ctr">
              <a:lnSpc>
                <a:spcPct val="100000"/>
              </a:lnSpc>
              <a:spcBef>
                <a:spcPts val="700"/>
              </a:spcBef>
              <a:spcAft>
                <a:spcPts val="0"/>
              </a:spcAft>
              <a:buClr>
                <a:schemeClr val="dk1"/>
              </a:buClr>
              <a:buSzPts val="2100"/>
              <a:buNone/>
              <a:defRPr sz="2100"/>
            </a:lvl4pPr>
            <a:lvl5pPr lvl="4" rtl="0" algn="ctr">
              <a:lnSpc>
                <a:spcPct val="100000"/>
              </a:lnSpc>
              <a:spcBef>
                <a:spcPts val="700"/>
              </a:spcBef>
              <a:spcAft>
                <a:spcPts val="0"/>
              </a:spcAft>
              <a:buClr>
                <a:schemeClr val="dk1"/>
              </a:buClr>
              <a:buSzPts val="2100"/>
              <a:buNone/>
              <a:defRPr sz="2100"/>
            </a:lvl5pPr>
            <a:lvl6pPr lvl="5" rtl="0" algn="ctr">
              <a:lnSpc>
                <a:spcPct val="100000"/>
              </a:lnSpc>
              <a:spcBef>
                <a:spcPts val="700"/>
              </a:spcBef>
              <a:spcAft>
                <a:spcPts val="0"/>
              </a:spcAft>
              <a:buClr>
                <a:schemeClr val="dk1"/>
              </a:buClr>
              <a:buSzPts val="1600"/>
              <a:buNone/>
              <a:defRPr sz="2100"/>
            </a:lvl6pPr>
            <a:lvl7pPr lvl="6" rtl="0" algn="ctr">
              <a:lnSpc>
                <a:spcPct val="100000"/>
              </a:lnSpc>
              <a:spcBef>
                <a:spcPts val="700"/>
              </a:spcBef>
              <a:spcAft>
                <a:spcPts val="0"/>
              </a:spcAft>
              <a:buClr>
                <a:schemeClr val="accent1"/>
              </a:buClr>
              <a:buSzPts val="2100"/>
              <a:buNone/>
              <a:defRPr sz="2100"/>
            </a:lvl7pPr>
            <a:lvl8pPr lvl="7" rtl="0" algn="ctr">
              <a:lnSpc>
                <a:spcPct val="100000"/>
              </a:lnSpc>
              <a:spcBef>
                <a:spcPts val="400"/>
              </a:spcBef>
              <a:spcAft>
                <a:spcPts val="0"/>
              </a:spcAft>
              <a:buClr>
                <a:schemeClr val="dk1"/>
              </a:buClr>
              <a:buSzPts val="2100"/>
              <a:buNone/>
              <a:defRPr sz="2100"/>
            </a:lvl8pPr>
            <a:lvl9pPr lvl="8" rtl="0" algn="ctr">
              <a:lnSpc>
                <a:spcPct val="100000"/>
              </a:lnSpc>
              <a:spcBef>
                <a:spcPts val="400"/>
              </a:spcBef>
              <a:spcAft>
                <a:spcPts val="400"/>
              </a:spcAft>
              <a:buClr>
                <a:schemeClr val="dk2"/>
              </a:buClr>
              <a:buSzPts val="2100"/>
              <a:buNone/>
              <a:defRPr sz="2100"/>
            </a:lvl9pPr>
          </a:lstStyle>
          <a:p/>
        </p:txBody>
      </p:sp>
      <p:sp>
        <p:nvSpPr>
          <p:cNvPr id="233" name="Google Shape;233;p43"/>
          <p:cNvSpPr txBox="1"/>
          <p:nvPr>
            <p:ph idx="2" type="body"/>
          </p:nvPr>
        </p:nvSpPr>
        <p:spPr>
          <a:xfrm>
            <a:off x="733227" y="4808736"/>
            <a:ext cx="4880100" cy="581100"/>
          </a:xfrm>
          <a:prstGeom prst="rect">
            <a:avLst/>
          </a:prstGeom>
          <a:noFill/>
          <a:ln>
            <a:noFill/>
          </a:ln>
        </p:spPr>
        <p:txBody>
          <a:bodyPr anchorCtr="0" anchor="t" bIns="60925" lIns="0" spcFirstLastPara="1" rIns="121900" wrap="square" tIns="60925">
            <a:noAutofit/>
          </a:bodyPr>
          <a:lstStyle>
            <a:lvl1pPr indent="-228600" lvl="0" marL="457200" rtl="0" algn="l">
              <a:lnSpc>
                <a:spcPct val="100000"/>
              </a:lnSpc>
              <a:spcBef>
                <a:spcPts val="0"/>
              </a:spcBef>
              <a:spcAft>
                <a:spcPts val="0"/>
              </a:spcAft>
              <a:buClr>
                <a:srgbClr val="8A8A8A"/>
              </a:buClr>
              <a:buSzPts val="1900"/>
              <a:buNone/>
              <a:defRPr i="0" sz="1900">
                <a:solidFill>
                  <a:srgbClr val="8A8A8A"/>
                </a:solidFill>
              </a:defRPr>
            </a:lvl1pPr>
            <a:lvl2pPr indent="-228600" lvl="1" marL="914400" rtl="0" algn="l">
              <a:lnSpc>
                <a:spcPct val="100000"/>
              </a:lnSpc>
              <a:spcBef>
                <a:spcPts val="70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 name="Google Shape;26;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7" name="Google Shape;27;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8" name="Google Shape;28;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showMasterSp="0">
  <p:cSld name="Title Slide 3">
    <p:spTree>
      <p:nvGrpSpPr>
        <p:cNvPr id="234" name="Shape 234"/>
        <p:cNvGrpSpPr/>
        <p:nvPr/>
      </p:nvGrpSpPr>
      <p:grpSpPr>
        <a:xfrm>
          <a:off x="0" y="0"/>
          <a:ext cx="0" cy="0"/>
          <a:chOff x="0" y="0"/>
          <a:chExt cx="0" cy="0"/>
        </a:xfrm>
      </p:grpSpPr>
      <p:grpSp>
        <p:nvGrpSpPr>
          <p:cNvPr id="235" name="Google Shape;235;p44"/>
          <p:cNvGrpSpPr/>
          <p:nvPr/>
        </p:nvGrpSpPr>
        <p:grpSpPr>
          <a:xfrm>
            <a:off x="0" y="0"/>
            <a:ext cx="9143997" cy="6857829"/>
            <a:chOff x="1" y="0"/>
            <a:chExt cx="9143997" cy="5143500"/>
          </a:xfrm>
        </p:grpSpPr>
        <p:pic>
          <p:nvPicPr>
            <p:cNvPr id="236" name="Google Shape;236;p44"/>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237" name="Google Shape;237;p44"/>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238" name="Google Shape;238;p44"/>
          <p:cNvSpPr/>
          <p:nvPr/>
        </p:nvSpPr>
        <p:spPr>
          <a:xfrm>
            <a:off x="-23813" y="647700"/>
            <a:ext cx="9168000" cy="5991300"/>
          </a:xfrm>
          <a:prstGeom prst="rect">
            <a:avLst/>
          </a:prstGeom>
          <a:gradFill>
            <a:gsLst>
              <a:gs pos="0">
                <a:srgbClr val="FFFFFF">
                  <a:alpha val="0"/>
                </a:srgbClr>
              </a:gs>
              <a:gs pos="20000">
                <a:srgbClr val="FFFFFF">
                  <a:alpha val="20000"/>
                </a:srgbClr>
              </a:gs>
              <a:gs pos="80000">
                <a:srgbClr val="FFFFFF">
                  <a:alpha val="20000"/>
                </a:srgbClr>
              </a:gs>
              <a:gs pos="100000">
                <a:srgbClr val="FFFFFF">
                  <a:alpha val="0"/>
                </a:srgbClr>
              </a:gs>
            </a:gsLst>
            <a:lin ang="16200038" scaled="0"/>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39" name="Google Shape;239;p44"/>
          <p:cNvSpPr/>
          <p:nvPr/>
        </p:nvSpPr>
        <p:spPr>
          <a:xfrm>
            <a:off x="1" y="2186964"/>
            <a:ext cx="9144000" cy="3014700"/>
          </a:xfrm>
          <a:prstGeom prst="rect">
            <a:avLst/>
          </a:pr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40" name="Google Shape;240;p44"/>
          <p:cNvSpPr txBox="1"/>
          <p:nvPr>
            <p:ph type="ctrTitle"/>
          </p:nvPr>
        </p:nvSpPr>
        <p:spPr>
          <a:xfrm>
            <a:off x="685800" y="2685144"/>
            <a:ext cx="7772400" cy="1999500"/>
          </a:xfrm>
          <a:prstGeom prst="rect">
            <a:avLst/>
          </a:prstGeom>
          <a:noFill/>
          <a:ln>
            <a:noFill/>
          </a:ln>
        </p:spPr>
        <p:txBody>
          <a:bodyPr anchorCtr="0" anchor="ctr" bIns="0" lIns="0" spcFirstLastPara="1" rIns="0" wrap="square" tIns="0">
            <a:noAutofit/>
          </a:bodyPr>
          <a:lstStyle>
            <a:lvl1pPr lvl="0" rtl="0" algn="ctr">
              <a:lnSpc>
                <a:spcPct val="90000"/>
              </a:lnSpc>
              <a:spcBef>
                <a:spcPts val="0"/>
              </a:spcBef>
              <a:spcAft>
                <a:spcPts val="0"/>
              </a:spcAft>
              <a:buClr>
                <a:schemeClr val="lt1"/>
              </a:buClr>
              <a:buSzPts val="5300"/>
              <a:buFont typeface="Questrial"/>
              <a:buNone/>
              <a:defRPr sz="5300">
                <a:solidFill>
                  <a:schemeClr val="l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241" name="Google Shape;241;p44"/>
          <p:cNvSpPr/>
          <p:nvPr/>
        </p:nvSpPr>
        <p:spPr>
          <a:xfrm>
            <a:off x="7841319" y="5645944"/>
            <a:ext cx="1301100" cy="1212000"/>
          </a:xfrm>
          <a:prstGeom prst="rect">
            <a:avLst/>
          </a:prstGeom>
          <a:gradFill>
            <a:gsLst>
              <a:gs pos="0">
                <a:schemeClr val="lt1"/>
              </a:gs>
              <a:gs pos="44000">
                <a:schemeClr val="lt1"/>
              </a:gs>
              <a:gs pos="100000">
                <a:srgbClr val="FFFFFF">
                  <a:alpha val="0"/>
                </a:srgbClr>
              </a:gs>
            </a:gsLst>
            <a:path path="circle">
              <a:fillToRect b="50%" l="50%" r="50%" t="50%"/>
            </a:path>
            <a:tileRect/>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42" name="Google Shape;242;p44"/>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8F8F8F"/>
              </a:buClr>
              <a:buSzPts val="1100"/>
              <a:buFont typeface="Questrial"/>
              <a:buNone/>
            </a:pPr>
            <a:r>
              <a:rPr lang="en-US" sz="1100">
                <a:solidFill>
                  <a:srgbClr val="8F8F8F"/>
                </a:solidFill>
                <a:latin typeface="Questrial"/>
                <a:ea typeface="Questrial"/>
                <a:cs typeface="Questrial"/>
                <a:sym typeface="Questrial"/>
              </a:rPr>
              <a:t>© 2019 ideas42</a:t>
            </a:r>
            <a:endParaRPr sz="1100">
              <a:solidFill>
                <a:srgbClr val="8F8F8F"/>
              </a:solidFill>
              <a:latin typeface="Questrial"/>
              <a:ea typeface="Questrial"/>
              <a:cs typeface="Questrial"/>
              <a:sym typeface="Questrial"/>
            </a:endParaRPr>
          </a:p>
        </p:txBody>
      </p:sp>
      <p:sp>
        <p:nvSpPr>
          <p:cNvPr id="243" name="Google Shape;243;p44"/>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grpSp>
        <p:nvGrpSpPr>
          <p:cNvPr id="244" name="Google Shape;244;p44"/>
          <p:cNvGrpSpPr/>
          <p:nvPr/>
        </p:nvGrpSpPr>
        <p:grpSpPr>
          <a:xfrm>
            <a:off x="8636000" y="63504"/>
            <a:ext cx="449916" cy="265230"/>
            <a:chOff x="-794" y="-76"/>
            <a:chExt cx="9381" cy="4473"/>
          </a:xfrm>
        </p:grpSpPr>
        <p:sp>
          <p:nvSpPr>
            <p:cNvPr id="245" name="Google Shape;245;p44"/>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46" name="Google Shape;246;p44"/>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47" name="Google Shape;247;p44"/>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48" name="Google Shape;248;p44"/>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49" name="Google Shape;249;p44"/>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50" name="Google Shape;250;p44"/>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51" name="Google Shape;251;p44"/>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52" name="Google Shape;252;p44"/>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53" name="Shape 253"/>
        <p:cNvGrpSpPr/>
        <p:nvPr/>
      </p:nvGrpSpPr>
      <p:grpSpPr>
        <a:xfrm>
          <a:off x="0" y="0"/>
          <a:ext cx="0" cy="0"/>
          <a:chOff x="0" y="0"/>
          <a:chExt cx="0" cy="0"/>
        </a:xfrm>
      </p:grpSpPr>
      <p:sp>
        <p:nvSpPr>
          <p:cNvPr id="254" name="Google Shape;254;p45"/>
          <p:cNvSpPr txBox="1"/>
          <p:nvPr>
            <p:ph idx="1" type="body"/>
          </p:nvPr>
        </p:nvSpPr>
        <p:spPr>
          <a:xfrm>
            <a:off x="296687" y="6217639"/>
            <a:ext cx="8549700" cy="2784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rgbClr val="7F7F7F"/>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255" name="Google Shape;255;p45"/>
          <p:cNvSpPr txBox="1"/>
          <p:nvPr>
            <p:ph type="title"/>
          </p:nvPr>
        </p:nvSpPr>
        <p:spPr>
          <a:xfrm>
            <a:off x="283987" y="452381"/>
            <a:ext cx="8580300" cy="10785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4300"/>
              <a:buFont typeface="Questrial"/>
              <a:buNone/>
              <a:defRPr u="none"/>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ontent">
  <p:cSld name="Title + Content">
    <p:spTree>
      <p:nvGrpSpPr>
        <p:cNvPr id="256" name="Shape 256"/>
        <p:cNvGrpSpPr/>
        <p:nvPr/>
      </p:nvGrpSpPr>
      <p:grpSpPr>
        <a:xfrm>
          <a:off x="0" y="0"/>
          <a:ext cx="0" cy="0"/>
          <a:chOff x="0" y="0"/>
          <a:chExt cx="0" cy="0"/>
        </a:xfrm>
      </p:grpSpPr>
      <p:sp>
        <p:nvSpPr>
          <p:cNvPr id="257" name="Google Shape;257;p46"/>
          <p:cNvSpPr txBox="1"/>
          <p:nvPr>
            <p:ph idx="1" type="body"/>
          </p:nvPr>
        </p:nvSpPr>
        <p:spPr>
          <a:xfrm>
            <a:off x="296687" y="6217639"/>
            <a:ext cx="8549700" cy="2784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rgbClr val="7F7F7F"/>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258" name="Google Shape;258;p46"/>
          <p:cNvSpPr txBox="1"/>
          <p:nvPr>
            <p:ph type="title"/>
          </p:nvPr>
        </p:nvSpPr>
        <p:spPr>
          <a:xfrm>
            <a:off x="283987" y="452381"/>
            <a:ext cx="8580300" cy="10701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4300"/>
              <a:buFont typeface="Questrial"/>
              <a:buNone/>
              <a:defRPr u="none"/>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259" name="Google Shape;259;p46"/>
          <p:cNvSpPr txBox="1"/>
          <p:nvPr>
            <p:ph idx="2" type="body"/>
          </p:nvPr>
        </p:nvSpPr>
        <p:spPr>
          <a:xfrm>
            <a:off x="282223" y="1685273"/>
            <a:ext cx="8579700" cy="4396500"/>
          </a:xfrm>
          <a:prstGeom prst="rect">
            <a:avLst/>
          </a:prstGeom>
          <a:noFill/>
          <a:ln>
            <a:noFill/>
          </a:ln>
        </p:spPr>
        <p:txBody>
          <a:bodyPr anchorCtr="0" anchor="t" bIns="60925" lIns="121900" spcFirstLastPara="1" rIns="121900" wrap="square" tIns="60925">
            <a:noAutofit/>
          </a:bodyPr>
          <a:lstStyle>
            <a:lvl1pPr indent="-431800" lvl="0" marL="457200" rtl="0" algn="l">
              <a:lnSpc>
                <a:spcPct val="100000"/>
              </a:lnSpc>
              <a:spcBef>
                <a:spcPts val="0"/>
              </a:spcBef>
              <a:spcAft>
                <a:spcPts val="0"/>
              </a:spcAft>
              <a:buClr>
                <a:schemeClr val="dk1"/>
              </a:buClr>
              <a:buSzPts val="3200"/>
              <a:buFont typeface="Arial"/>
              <a:buChar char="•"/>
              <a:defRPr/>
            </a:lvl1pPr>
            <a:lvl2pPr indent="-431800" lvl="1" marL="914400" rtl="0" algn="l">
              <a:lnSpc>
                <a:spcPct val="100000"/>
              </a:lnSpc>
              <a:spcBef>
                <a:spcPts val="700"/>
              </a:spcBef>
              <a:spcAft>
                <a:spcPts val="0"/>
              </a:spcAft>
              <a:buClr>
                <a:schemeClr val="dk1"/>
              </a:buClr>
              <a:buSzPts val="3200"/>
              <a:buFont typeface="Arial"/>
              <a:buChar char="•"/>
              <a:defRPr/>
            </a:lvl2pPr>
            <a:lvl3pPr indent="-400050" lvl="2" marL="1371600" rtl="0" algn="l">
              <a:lnSpc>
                <a:spcPct val="100000"/>
              </a:lnSpc>
              <a:spcBef>
                <a:spcPts val="700"/>
              </a:spcBef>
              <a:spcAft>
                <a:spcPts val="0"/>
              </a:spcAft>
              <a:buClr>
                <a:schemeClr val="dk1"/>
              </a:buClr>
              <a:buSzPts val="2700"/>
              <a:buFont typeface="Arial"/>
              <a:buChar char="•"/>
              <a:defRPr/>
            </a:lvl3pPr>
            <a:lvl4pPr indent="-400050" lvl="3" marL="1828800" rtl="0" algn="l">
              <a:lnSpc>
                <a:spcPct val="100000"/>
              </a:lnSpc>
              <a:spcBef>
                <a:spcPts val="700"/>
              </a:spcBef>
              <a:spcAft>
                <a:spcPts val="0"/>
              </a:spcAft>
              <a:buClr>
                <a:schemeClr val="dk1"/>
              </a:buClr>
              <a:buSzPts val="2700"/>
              <a:buFont typeface="Arial"/>
              <a:buChar char="•"/>
              <a:defRPr/>
            </a:lvl4pPr>
            <a:lvl5pPr indent="-400050" lvl="4" marL="2286000" rtl="0" algn="l">
              <a:lnSpc>
                <a:spcPct val="100000"/>
              </a:lnSpc>
              <a:spcBef>
                <a:spcPts val="700"/>
              </a:spcBef>
              <a:spcAft>
                <a:spcPts val="0"/>
              </a:spcAft>
              <a:buClr>
                <a:schemeClr val="dk1"/>
              </a:buClr>
              <a:buSzPts val="2700"/>
              <a:buChar char="•"/>
              <a:defRPr/>
            </a:lvl5pPr>
            <a:lvl6pPr indent="-228600" lvl="5" marL="2743200" rtl="0" algn="l">
              <a:lnSpc>
                <a:spcPct val="100000"/>
              </a:lnSpc>
              <a:spcBef>
                <a:spcPts val="700"/>
              </a:spcBef>
              <a:spcAft>
                <a:spcPts val="0"/>
              </a:spcAft>
              <a:buClr>
                <a:schemeClr val="dk1"/>
              </a:buClr>
              <a:buSzPts val="2400"/>
              <a:buNone/>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60" name="Shape 260"/>
        <p:cNvGrpSpPr/>
        <p:nvPr/>
      </p:nvGrpSpPr>
      <p:grpSpPr>
        <a:xfrm>
          <a:off x="0" y="0"/>
          <a:ext cx="0" cy="0"/>
          <a:chOff x="0" y="0"/>
          <a:chExt cx="0" cy="0"/>
        </a:xfrm>
      </p:grpSpPr>
      <p:sp>
        <p:nvSpPr>
          <p:cNvPr id="261" name="Google Shape;261;p47"/>
          <p:cNvSpPr txBox="1"/>
          <p:nvPr>
            <p:ph type="title"/>
          </p:nvPr>
        </p:nvSpPr>
        <p:spPr>
          <a:xfrm>
            <a:off x="457200" y="274639"/>
            <a:ext cx="8229600" cy="11433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3200"/>
              <a:buFont typeface="Questrial"/>
              <a:buNone/>
              <a:defRPr sz="3200" u="none"/>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62" name="Shape 262"/>
        <p:cNvGrpSpPr/>
        <p:nvPr/>
      </p:nvGrpSpPr>
      <p:grpSpPr>
        <a:xfrm>
          <a:off x="0" y="0"/>
          <a:ext cx="0" cy="0"/>
          <a:chOff x="0" y="0"/>
          <a:chExt cx="0" cy="0"/>
        </a:xfrm>
      </p:grpSpPr>
      <p:sp>
        <p:nvSpPr>
          <p:cNvPr id="263" name="Google Shape;263;p48"/>
          <p:cNvSpPr txBox="1"/>
          <p:nvPr>
            <p:ph type="title"/>
          </p:nvPr>
        </p:nvSpPr>
        <p:spPr>
          <a:xfrm>
            <a:off x="283987" y="449537"/>
            <a:ext cx="8580300" cy="10728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None/>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264" name="Google Shape;264;p48"/>
          <p:cNvSpPr txBox="1"/>
          <p:nvPr>
            <p:ph idx="1" type="body"/>
          </p:nvPr>
        </p:nvSpPr>
        <p:spPr>
          <a:xfrm>
            <a:off x="290436" y="1710492"/>
            <a:ext cx="8567100" cy="4543500"/>
          </a:xfrm>
          <a:prstGeom prst="rect">
            <a:avLst/>
          </a:prstGeom>
          <a:noFill/>
          <a:ln>
            <a:noFill/>
          </a:ln>
        </p:spPr>
        <p:txBody>
          <a:bodyPr anchorCtr="0" anchor="t" bIns="60925" lIns="121900" spcFirstLastPara="1" rIns="121900" wrap="square" tIns="60925">
            <a:noAutofit/>
          </a:bodyPr>
          <a:lstStyle>
            <a:lvl1pPr indent="-381000" lvl="0" marL="457200" rtl="0" algn="l">
              <a:lnSpc>
                <a:spcPct val="100000"/>
              </a:lnSpc>
              <a:spcBef>
                <a:spcPts val="0"/>
              </a:spcBef>
              <a:spcAft>
                <a:spcPts val="0"/>
              </a:spcAft>
              <a:buClr>
                <a:schemeClr val="dk1"/>
              </a:buClr>
              <a:buSzPts val="2400"/>
              <a:buChar char="•"/>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265" name="Google Shape;265;p48"/>
          <p:cNvSpPr txBox="1"/>
          <p:nvPr>
            <p:ph idx="10" type="dt"/>
          </p:nvPr>
        </p:nvSpPr>
        <p:spPr>
          <a:xfrm>
            <a:off x="457200" y="6356352"/>
            <a:ext cx="2133600" cy="365100"/>
          </a:xfrm>
          <a:prstGeom prst="rect">
            <a:avLst/>
          </a:prstGeom>
          <a:noFill/>
          <a:ln>
            <a:noFill/>
          </a:ln>
        </p:spPr>
        <p:txBody>
          <a:bodyPr anchorCtr="0" anchor="t" bIns="60925" lIns="121900" spcFirstLastPara="1" rIns="121900" wrap="square" tIns="60925">
            <a:noAutofit/>
          </a:bodyPr>
          <a:lstStyle>
            <a:lvl1pPr lvl="0" marR="0" rtl="0" algn="l">
              <a:spcBef>
                <a:spcPts val="0"/>
              </a:spcBef>
              <a:spcAft>
                <a:spcPts val="0"/>
              </a:spcAft>
              <a:buSzPts val="1900"/>
              <a:buNone/>
              <a:defRPr sz="2400">
                <a:solidFill>
                  <a:schemeClr val="dk1"/>
                </a:solidFill>
                <a:latin typeface="Questrial"/>
                <a:ea typeface="Questrial"/>
                <a:cs typeface="Questrial"/>
                <a:sym typeface="Questrial"/>
              </a:defRPr>
            </a:lvl1pPr>
            <a:lvl2pPr lvl="1"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2pPr>
            <a:lvl3pPr lvl="2"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3pPr>
            <a:lvl4pPr lvl="3"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4pPr>
            <a:lvl5pPr lvl="4"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5pPr>
            <a:lvl6pPr lvl="5"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6pPr>
            <a:lvl7pPr lvl="6"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7pPr>
            <a:lvl8pPr lvl="7"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8pPr>
            <a:lvl9pPr lvl="8"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9pPr>
          </a:lstStyle>
          <a:p/>
        </p:txBody>
      </p:sp>
      <p:sp>
        <p:nvSpPr>
          <p:cNvPr id="266" name="Google Shape;266;p48"/>
          <p:cNvSpPr txBox="1"/>
          <p:nvPr>
            <p:ph idx="11" type="ftr"/>
          </p:nvPr>
        </p:nvSpPr>
        <p:spPr>
          <a:xfrm>
            <a:off x="3124200" y="6356352"/>
            <a:ext cx="2895600" cy="365100"/>
          </a:xfrm>
          <a:prstGeom prst="rect">
            <a:avLst/>
          </a:prstGeom>
          <a:noFill/>
          <a:ln>
            <a:noFill/>
          </a:ln>
        </p:spPr>
        <p:txBody>
          <a:bodyPr anchorCtr="0" anchor="t" bIns="60925" lIns="121900" spcFirstLastPara="1" rIns="121900" wrap="square" tIns="60925">
            <a:noAutofit/>
          </a:bodyPr>
          <a:lstStyle>
            <a:lvl1pPr lvl="0" marR="0" rtl="0" algn="l">
              <a:spcBef>
                <a:spcPts val="0"/>
              </a:spcBef>
              <a:spcAft>
                <a:spcPts val="0"/>
              </a:spcAft>
              <a:buSzPts val="1900"/>
              <a:buNone/>
              <a:defRPr sz="2400">
                <a:solidFill>
                  <a:schemeClr val="dk1"/>
                </a:solidFill>
                <a:latin typeface="Questrial"/>
                <a:ea typeface="Questrial"/>
                <a:cs typeface="Questrial"/>
                <a:sym typeface="Questrial"/>
              </a:defRPr>
            </a:lvl1pPr>
            <a:lvl2pPr lvl="1"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2pPr>
            <a:lvl3pPr lvl="2"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3pPr>
            <a:lvl4pPr lvl="3"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4pPr>
            <a:lvl5pPr lvl="4"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5pPr>
            <a:lvl6pPr lvl="5"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6pPr>
            <a:lvl7pPr lvl="6"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7pPr>
            <a:lvl8pPr lvl="7"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8pPr>
            <a:lvl9pPr lvl="8" marR="0" rtl="0" algn="l">
              <a:spcBef>
                <a:spcPts val="0"/>
              </a:spcBef>
              <a:spcAft>
                <a:spcPts val="0"/>
              </a:spcAft>
              <a:buSzPts val="1900"/>
              <a:buNone/>
              <a:defRPr b="0" i="0" sz="2400" u="none" cap="none" strike="noStrike">
                <a:solidFill>
                  <a:schemeClr val="dk1"/>
                </a:solidFill>
                <a:latin typeface="Questrial"/>
                <a:ea typeface="Questrial"/>
                <a:cs typeface="Questrial"/>
                <a:sym typeface="Questrial"/>
              </a:defRPr>
            </a:lvl9pPr>
          </a:lstStyle>
          <a:p/>
        </p:txBody>
      </p:sp>
      <p:sp>
        <p:nvSpPr>
          <p:cNvPr id="267" name="Google Shape;267;p48"/>
          <p:cNvSpPr txBox="1"/>
          <p:nvPr>
            <p:ph idx="12" type="sldNum"/>
          </p:nvPr>
        </p:nvSpPr>
        <p:spPr>
          <a:xfrm>
            <a:off x="6553200" y="6356352"/>
            <a:ext cx="2133600" cy="365100"/>
          </a:xfrm>
          <a:prstGeom prst="rect">
            <a:avLst/>
          </a:prstGeom>
          <a:noFill/>
          <a:ln>
            <a:noFill/>
          </a:ln>
        </p:spPr>
        <p:txBody>
          <a:bodyPr anchorCtr="0" anchor="t" bIns="60925" lIns="121900" spcFirstLastPara="1" rIns="121900" wrap="square" tIns="60925">
            <a:noAutofit/>
          </a:bodyPr>
          <a:lstStyle>
            <a:lvl1pPr indent="0" lvl="0" marL="0" marR="0" rtl="0" algn="l">
              <a:spcBef>
                <a:spcPts val="0"/>
              </a:spcBef>
              <a:buNone/>
              <a:defRPr sz="2400">
                <a:solidFill>
                  <a:schemeClr val="dk1"/>
                </a:solidFill>
                <a:latin typeface="Questrial"/>
                <a:ea typeface="Questrial"/>
                <a:cs typeface="Questrial"/>
                <a:sym typeface="Questrial"/>
              </a:defRPr>
            </a:lvl1pPr>
            <a:lvl2pPr indent="0" lvl="1" marL="0" marR="0" rtl="0" algn="l">
              <a:spcBef>
                <a:spcPts val="0"/>
              </a:spcBef>
              <a:buNone/>
              <a:defRPr sz="2400">
                <a:solidFill>
                  <a:schemeClr val="dk1"/>
                </a:solidFill>
                <a:latin typeface="Questrial"/>
                <a:ea typeface="Questrial"/>
                <a:cs typeface="Questrial"/>
                <a:sym typeface="Questrial"/>
              </a:defRPr>
            </a:lvl2pPr>
            <a:lvl3pPr indent="0" lvl="2" marL="0" marR="0" rtl="0" algn="l">
              <a:spcBef>
                <a:spcPts val="0"/>
              </a:spcBef>
              <a:buNone/>
              <a:defRPr sz="2400">
                <a:solidFill>
                  <a:schemeClr val="dk1"/>
                </a:solidFill>
                <a:latin typeface="Questrial"/>
                <a:ea typeface="Questrial"/>
                <a:cs typeface="Questrial"/>
                <a:sym typeface="Questrial"/>
              </a:defRPr>
            </a:lvl3pPr>
            <a:lvl4pPr indent="0" lvl="3" marL="0" marR="0" rtl="0" algn="l">
              <a:spcBef>
                <a:spcPts val="0"/>
              </a:spcBef>
              <a:buNone/>
              <a:defRPr sz="2400">
                <a:solidFill>
                  <a:schemeClr val="dk1"/>
                </a:solidFill>
                <a:latin typeface="Questrial"/>
                <a:ea typeface="Questrial"/>
                <a:cs typeface="Questrial"/>
                <a:sym typeface="Questrial"/>
              </a:defRPr>
            </a:lvl4pPr>
            <a:lvl5pPr indent="0" lvl="4" marL="0" marR="0" rtl="0" algn="l">
              <a:spcBef>
                <a:spcPts val="0"/>
              </a:spcBef>
              <a:buNone/>
              <a:defRPr sz="2400">
                <a:solidFill>
                  <a:schemeClr val="dk1"/>
                </a:solidFill>
                <a:latin typeface="Questrial"/>
                <a:ea typeface="Questrial"/>
                <a:cs typeface="Questrial"/>
                <a:sym typeface="Questrial"/>
              </a:defRPr>
            </a:lvl5pPr>
            <a:lvl6pPr indent="0" lvl="5" marL="0" marR="0" rtl="0" algn="l">
              <a:spcBef>
                <a:spcPts val="0"/>
              </a:spcBef>
              <a:buNone/>
              <a:defRPr sz="2400">
                <a:solidFill>
                  <a:schemeClr val="dk1"/>
                </a:solidFill>
                <a:latin typeface="Questrial"/>
                <a:ea typeface="Questrial"/>
                <a:cs typeface="Questrial"/>
                <a:sym typeface="Questrial"/>
              </a:defRPr>
            </a:lvl6pPr>
            <a:lvl7pPr indent="0" lvl="6" marL="0" marR="0" rtl="0" algn="l">
              <a:spcBef>
                <a:spcPts val="0"/>
              </a:spcBef>
              <a:buNone/>
              <a:defRPr sz="2400">
                <a:solidFill>
                  <a:schemeClr val="dk1"/>
                </a:solidFill>
                <a:latin typeface="Questrial"/>
                <a:ea typeface="Questrial"/>
                <a:cs typeface="Questrial"/>
                <a:sym typeface="Questrial"/>
              </a:defRPr>
            </a:lvl7pPr>
            <a:lvl8pPr indent="0" lvl="7" marL="0" marR="0" rtl="0" algn="l">
              <a:spcBef>
                <a:spcPts val="0"/>
              </a:spcBef>
              <a:buNone/>
              <a:defRPr sz="2400">
                <a:solidFill>
                  <a:schemeClr val="dk1"/>
                </a:solidFill>
                <a:latin typeface="Questrial"/>
                <a:ea typeface="Questrial"/>
                <a:cs typeface="Questrial"/>
                <a:sym typeface="Questrial"/>
              </a:defRPr>
            </a:lvl8pPr>
            <a:lvl9pPr indent="0" lvl="8" marL="0" marR="0" rtl="0" algn="l">
              <a:spcBef>
                <a:spcPts val="0"/>
              </a:spcBef>
              <a:buNone/>
              <a:defRPr sz="2400">
                <a:solidFill>
                  <a:schemeClr val="dk1"/>
                </a:solidFill>
                <a:latin typeface="Questrial"/>
                <a:ea typeface="Questrial"/>
                <a:cs typeface="Questrial"/>
                <a:sym typeface="Questrial"/>
              </a:defRPr>
            </a:lvl9pPr>
          </a:lstStyle>
          <a:p>
            <a:pPr indent="0" lvl="0" marL="0" rtl="0" algn="l">
              <a:spcBef>
                <a:spcPts val="0"/>
              </a:spcBef>
              <a:spcAft>
                <a:spcPts val="0"/>
              </a:spcAft>
              <a:buNone/>
            </a:pPr>
            <a:fld id="{00000000-1234-1234-1234-123412341234}" type="slidenum">
              <a:rPr lang="en-US"/>
              <a:t>‹#›</a:t>
            </a:fld>
            <a:endParaRPr/>
          </a:p>
        </p:txBody>
      </p:sp>
      <p:sp>
        <p:nvSpPr>
          <p:cNvPr id="268" name="Google Shape;268;p48"/>
          <p:cNvSpPr txBox="1"/>
          <p:nvPr/>
        </p:nvSpPr>
        <p:spPr>
          <a:xfrm>
            <a:off x="8565767" y="0"/>
            <a:ext cx="578400" cy="365100"/>
          </a:xfrm>
          <a:prstGeom prst="rect">
            <a:avLst/>
          </a:prstGeom>
          <a:solidFill>
            <a:srgbClr val="FFFFFF"/>
          </a:solidFill>
          <a:ln>
            <a:noFill/>
          </a:ln>
        </p:spPr>
        <p:txBody>
          <a:bodyPr anchorCtr="0" anchor="t" bIns="121900" lIns="121900" spcFirstLastPara="1" rIns="121900" wrap="square" tIns="121900">
            <a:noAutofit/>
          </a:bodyPr>
          <a:lstStyle/>
          <a:p>
            <a:pPr indent="0" lvl="0" marL="0" rtl="0" algn="l">
              <a:spcBef>
                <a:spcPts val="0"/>
              </a:spcBef>
              <a:spcAft>
                <a:spcPts val="0"/>
              </a:spcAft>
              <a:buNone/>
            </a:pPr>
            <a:r>
              <a:t/>
            </a:r>
            <a:endParaRPr sz="1900">
              <a:highlight>
                <a:srgbClr val="FFFFFF"/>
              </a:highlight>
              <a:latin typeface="Questrial"/>
              <a:ea typeface="Questrial"/>
              <a:cs typeface="Questrial"/>
              <a:sym typeface="Questrial"/>
            </a:endParaRPr>
          </a:p>
        </p:txBody>
      </p:sp>
      <p:sp>
        <p:nvSpPr>
          <p:cNvPr id="269" name="Google Shape;269;p48"/>
          <p:cNvSpPr txBox="1"/>
          <p:nvPr/>
        </p:nvSpPr>
        <p:spPr>
          <a:xfrm>
            <a:off x="109067" y="6442100"/>
            <a:ext cx="1706400" cy="365100"/>
          </a:xfrm>
          <a:prstGeom prst="rect">
            <a:avLst/>
          </a:prstGeom>
          <a:solidFill>
            <a:srgbClr val="FFFFFF"/>
          </a:solidFill>
          <a:ln>
            <a:noFill/>
          </a:ln>
        </p:spPr>
        <p:txBody>
          <a:bodyPr anchorCtr="0" anchor="t" bIns="121900" lIns="121900" spcFirstLastPara="1" rIns="121900" wrap="square" tIns="121900">
            <a:noAutofit/>
          </a:bodyPr>
          <a:lstStyle/>
          <a:p>
            <a:pPr indent="0" lvl="0" marL="0" rtl="0" algn="l">
              <a:spcBef>
                <a:spcPts val="0"/>
              </a:spcBef>
              <a:spcAft>
                <a:spcPts val="0"/>
              </a:spcAft>
              <a:buNone/>
            </a:pPr>
            <a:r>
              <a:t/>
            </a:r>
            <a:endParaRPr sz="1900">
              <a:highlight>
                <a:srgbClr val="FFFFFF"/>
              </a:highlight>
              <a:latin typeface="Questrial"/>
              <a:ea typeface="Questrial"/>
              <a:cs typeface="Questrial"/>
              <a:sym typeface="Quest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showMasterSp="0">
  <p:cSld name="Title Slide 2">
    <p:spTree>
      <p:nvGrpSpPr>
        <p:cNvPr id="270" name="Shape 270"/>
        <p:cNvGrpSpPr/>
        <p:nvPr/>
      </p:nvGrpSpPr>
      <p:grpSpPr>
        <a:xfrm>
          <a:off x="0" y="0"/>
          <a:ext cx="0" cy="0"/>
          <a:chOff x="0" y="0"/>
          <a:chExt cx="0" cy="0"/>
        </a:xfrm>
      </p:grpSpPr>
      <p:grpSp>
        <p:nvGrpSpPr>
          <p:cNvPr id="271" name="Google Shape;271;p49"/>
          <p:cNvGrpSpPr/>
          <p:nvPr/>
        </p:nvGrpSpPr>
        <p:grpSpPr>
          <a:xfrm>
            <a:off x="0" y="0"/>
            <a:ext cx="9143997" cy="6857829"/>
            <a:chOff x="1" y="0"/>
            <a:chExt cx="9143997" cy="5143500"/>
          </a:xfrm>
        </p:grpSpPr>
        <p:pic>
          <p:nvPicPr>
            <p:cNvPr id="272" name="Google Shape;272;p49"/>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273" name="Google Shape;273;p49"/>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274" name="Google Shape;274;p49"/>
          <p:cNvSpPr/>
          <p:nvPr>
            <p:ph idx="2" type="pic"/>
          </p:nvPr>
        </p:nvSpPr>
        <p:spPr>
          <a:xfrm>
            <a:off x="0" y="0"/>
            <a:ext cx="9144000" cy="3360900"/>
          </a:xfrm>
          <a:prstGeom prst="rect">
            <a:avLst/>
          </a:prstGeom>
          <a:noFill/>
          <a:ln>
            <a:noFill/>
          </a:ln>
        </p:spPr>
        <p:txBody>
          <a:bodyPr anchorCtr="0" anchor="ctr" bIns="60925" lIns="121900" spcFirstLastPara="1" rIns="121900" wrap="square" tIns="60925">
            <a:noAutofit/>
          </a:bodyPr>
          <a:lstStyle>
            <a:lvl1pPr lvl="0" marR="0" rtl="0" algn="ctr">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275" name="Google Shape;275;p49"/>
          <p:cNvSpPr/>
          <p:nvPr/>
        </p:nvSpPr>
        <p:spPr>
          <a:xfrm>
            <a:off x="0" y="3327400"/>
            <a:ext cx="9144000" cy="35307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76" name="Google Shape;276;p49"/>
          <p:cNvSpPr txBox="1"/>
          <p:nvPr>
            <p:ph idx="1" type="subTitle"/>
          </p:nvPr>
        </p:nvSpPr>
        <p:spPr>
          <a:xfrm>
            <a:off x="2048435" y="4828171"/>
            <a:ext cx="6400800" cy="743100"/>
          </a:xfrm>
          <a:prstGeom prst="rect">
            <a:avLst/>
          </a:prstGeom>
          <a:noFill/>
          <a:ln>
            <a:noFill/>
          </a:ln>
        </p:spPr>
        <p:txBody>
          <a:bodyPr anchorCtr="0" anchor="b" bIns="60925" lIns="0" spcFirstLastPara="1" rIns="121900" wrap="square" tIns="60925">
            <a:noAutofit/>
          </a:bodyPr>
          <a:lstStyle>
            <a:lvl1pPr lvl="0" rtl="0" algn="l">
              <a:lnSpc>
                <a:spcPct val="100000"/>
              </a:lnSpc>
              <a:spcBef>
                <a:spcPts val="0"/>
              </a:spcBef>
              <a:spcAft>
                <a:spcPts val="0"/>
              </a:spcAft>
              <a:buClr>
                <a:schemeClr val="lt1"/>
              </a:buClr>
              <a:buSzPts val="2700"/>
              <a:buNone/>
              <a:defRPr b="0" i="1" sz="2700">
                <a:solidFill>
                  <a:schemeClr val="lt1"/>
                </a:solidFill>
                <a:latin typeface="Questrial"/>
                <a:ea typeface="Questrial"/>
                <a:cs typeface="Questrial"/>
                <a:sym typeface="Questrial"/>
              </a:defRPr>
            </a:lvl1pPr>
            <a:lvl2pPr lvl="1" rtl="0" algn="ctr">
              <a:lnSpc>
                <a:spcPct val="100000"/>
              </a:lnSpc>
              <a:spcBef>
                <a:spcPts val="700"/>
              </a:spcBef>
              <a:spcAft>
                <a:spcPts val="0"/>
              </a:spcAft>
              <a:buClr>
                <a:schemeClr val="dk1"/>
              </a:buClr>
              <a:buSzPts val="2700"/>
              <a:buNone/>
              <a:defRPr sz="2700"/>
            </a:lvl2pPr>
            <a:lvl3pPr lvl="2" rtl="0" algn="ctr">
              <a:lnSpc>
                <a:spcPct val="100000"/>
              </a:lnSpc>
              <a:spcBef>
                <a:spcPts val="700"/>
              </a:spcBef>
              <a:spcAft>
                <a:spcPts val="0"/>
              </a:spcAft>
              <a:buClr>
                <a:schemeClr val="dk1"/>
              </a:buClr>
              <a:buSzPts val="2400"/>
              <a:buNone/>
              <a:defRPr sz="2400"/>
            </a:lvl3pPr>
            <a:lvl4pPr lvl="3" rtl="0" algn="ctr">
              <a:lnSpc>
                <a:spcPct val="100000"/>
              </a:lnSpc>
              <a:spcBef>
                <a:spcPts val="700"/>
              </a:spcBef>
              <a:spcAft>
                <a:spcPts val="0"/>
              </a:spcAft>
              <a:buClr>
                <a:schemeClr val="dk1"/>
              </a:buClr>
              <a:buSzPts val="2100"/>
              <a:buNone/>
              <a:defRPr sz="2100"/>
            </a:lvl4pPr>
            <a:lvl5pPr lvl="4" rtl="0" algn="ctr">
              <a:lnSpc>
                <a:spcPct val="100000"/>
              </a:lnSpc>
              <a:spcBef>
                <a:spcPts val="700"/>
              </a:spcBef>
              <a:spcAft>
                <a:spcPts val="0"/>
              </a:spcAft>
              <a:buClr>
                <a:schemeClr val="dk1"/>
              </a:buClr>
              <a:buSzPts val="2100"/>
              <a:buNone/>
              <a:defRPr sz="2100"/>
            </a:lvl5pPr>
            <a:lvl6pPr lvl="5" rtl="0" algn="ctr">
              <a:lnSpc>
                <a:spcPct val="100000"/>
              </a:lnSpc>
              <a:spcBef>
                <a:spcPts val="700"/>
              </a:spcBef>
              <a:spcAft>
                <a:spcPts val="0"/>
              </a:spcAft>
              <a:buClr>
                <a:schemeClr val="dk1"/>
              </a:buClr>
              <a:buSzPts val="1600"/>
              <a:buNone/>
              <a:defRPr sz="2100"/>
            </a:lvl6pPr>
            <a:lvl7pPr lvl="6" rtl="0" algn="ctr">
              <a:lnSpc>
                <a:spcPct val="100000"/>
              </a:lnSpc>
              <a:spcBef>
                <a:spcPts val="700"/>
              </a:spcBef>
              <a:spcAft>
                <a:spcPts val="0"/>
              </a:spcAft>
              <a:buClr>
                <a:schemeClr val="accent1"/>
              </a:buClr>
              <a:buSzPts val="2100"/>
              <a:buNone/>
              <a:defRPr sz="2100"/>
            </a:lvl7pPr>
            <a:lvl8pPr lvl="7" rtl="0" algn="ctr">
              <a:lnSpc>
                <a:spcPct val="100000"/>
              </a:lnSpc>
              <a:spcBef>
                <a:spcPts val="400"/>
              </a:spcBef>
              <a:spcAft>
                <a:spcPts val="0"/>
              </a:spcAft>
              <a:buClr>
                <a:schemeClr val="dk1"/>
              </a:buClr>
              <a:buSzPts val="2100"/>
              <a:buNone/>
              <a:defRPr sz="2100"/>
            </a:lvl8pPr>
            <a:lvl9pPr lvl="8" rtl="0" algn="ctr">
              <a:lnSpc>
                <a:spcPct val="100000"/>
              </a:lnSpc>
              <a:spcBef>
                <a:spcPts val="400"/>
              </a:spcBef>
              <a:spcAft>
                <a:spcPts val="400"/>
              </a:spcAft>
              <a:buClr>
                <a:schemeClr val="dk2"/>
              </a:buClr>
              <a:buSzPts val="2100"/>
              <a:buNone/>
              <a:defRPr sz="2100"/>
            </a:lvl9pPr>
          </a:lstStyle>
          <a:p/>
        </p:txBody>
      </p:sp>
      <p:sp>
        <p:nvSpPr>
          <p:cNvPr id="277" name="Google Shape;277;p49"/>
          <p:cNvSpPr txBox="1"/>
          <p:nvPr>
            <p:ph type="ctrTitle"/>
          </p:nvPr>
        </p:nvSpPr>
        <p:spPr>
          <a:xfrm>
            <a:off x="2048435" y="3643351"/>
            <a:ext cx="6400800" cy="12108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Clr>
                <a:schemeClr val="lt1"/>
              </a:buClr>
              <a:buSzPts val="5300"/>
              <a:buFont typeface="Questrial"/>
              <a:buNone/>
              <a:defRPr sz="5300">
                <a:solidFill>
                  <a:schemeClr val="l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278" name="Google Shape;278;p49"/>
          <p:cNvSpPr txBox="1"/>
          <p:nvPr>
            <p:ph idx="3" type="body"/>
          </p:nvPr>
        </p:nvSpPr>
        <p:spPr>
          <a:xfrm>
            <a:off x="2049931" y="5607010"/>
            <a:ext cx="4470300" cy="258300"/>
          </a:xfrm>
          <a:prstGeom prst="rect">
            <a:avLst/>
          </a:prstGeom>
          <a:noFill/>
          <a:ln>
            <a:noFill/>
          </a:ln>
        </p:spPr>
        <p:txBody>
          <a:bodyPr anchorCtr="0" anchor="t" bIns="60925" lIns="0" spcFirstLastPara="1" rIns="121900" wrap="square" tIns="60925">
            <a:noAutofit/>
          </a:bodyPr>
          <a:lstStyle>
            <a:lvl1pPr indent="-228600" lvl="0" marL="457200" rtl="0" algn="l">
              <a:lnSpc>
                <a:spcPct val="100000"/>
              </a:lnSpc>
              <a:spcBef>
                <a:spcPts val="0"/>
              </a:spcBef>
              <a:spcAft>
                <a:spcPts val="0"/>
              </a:spcAft>
              <a:buClr>
                <a:srgbClr val="B1B1B1"/>
              </a:buClr>
              <a:buSzPts val="1500"/>
              <a:buNone/>
              <a:defRPr b="0" i="0" sz="1500">
                <a:solidFill>
                  <a:srgbClr val="B1B1B1"/>
                </a:solidFill>
                <a:latin typeface="Questrial"/>
                <a:ea typeface="Questrial"/>
                <a:cs typeface="Questrial"/>
                <a:sym typeface="Questrial"/>
              </a:defRPr>
            </a:lvl1pPr>
            <a:lvl2pPr indent="-228600" lvl="1" marL="914400" rtl="0" algn="l">
              <a:lnSpc>
                <a:spcPct val="100000"/>
              </a:lnSpc>
              <a:spcBef>
                <a:spcPts val="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279" name="Google Shape;279;p49"/>
          <p:cNvSpPr/>
          <p:nvPr/>
        </p:nvSpPr>
        <p:spPr>
          <a:xfrm>
            <a:off x="725781" y="3996816"/>
            <a:ext cx="1126800" cy="1491900"/>
          </a:xfrm>
          <a:prstGeom prst="ellipse">
            <a:avLst/>
          </a:pr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grpSp>
        <p:nvGrpSpPr>
          <p:cNvPr id="280" name="Google Shape;280;p49"/>
          <p:cNvGrpSpPr/>
          <p:nvPr/>
        </p:nvGrpSpPr>
        <p:grpSpPr>
          <a:xfrm>
            <a:off x="891669" y="4480252"/>
            <a:ext cx="833589" cy="491409"/>
            <a:chOff x="-794" y="-76"/>
            <a:chExt cx="9381" cy="4473"/>
          </a:xfrm>
        </p:grpSpPr>
        <p:sp>
          <p:nvSpPr>
            <p:cNvPr id="281" name="Google Shape;281;p49"/>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2" name="Google Shape;282;p49"/>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3" name="Google Shape;283;p49"/>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4" name="Google Shape;284;p49"/>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5" name="Google Shape;285;p49"/>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6" name="Google Shape;286;p49"/>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7" name="Google Shape;287;p49"/>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88" name="Google Shape;288;p49"/>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4" showMasterSp="0">
  <p:cSld name="Title Slide 4">
    <p:spTree>
      <p:nvGrpSpPr>
        <p:cNvPr id="289" name="Shape 289"/>
        <p:cNvGrpSpPr/>
        <p:nvPr/>
      </p:nvGrpSpPr>
      <p:grpSpPr>
        <a:xfrm>
          <a:off x="0" y="0"/>
          <a:ext cx="0" cy="0"/>
          <a:chOff x="0" y="0"/>
          <a:chExt cx="0" cy="0"/>
        </a:xfrm>
      </p:grpSpPr>
      <p:grpSp>
        <p:nvGrpSpPr>
          <p:cNvPr id="290" name="Google Shape;290;p50"/>
          <p:cNvGrpSpPr/>
          <p:nvPr/>
        </p:nvGrpSpPr>
        <p:grpSpPr>
          <a:xfrm>
            <a:off x="0" y="0"/>
            <a:ext cx="9143997" cy="6857829"/>
            <a:chOff x="1" y="0"/>
            <a:chExt cx="9143997" cy="5143500"/>
          </a:xfrm>
        </p:grpSpPr>
        <p:pic>
          <p:nvPicPr>
            <p:cNvPr id="291" name="Google Shape;291;p50"/>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292" name="Google Shape;292;p50"/>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grpSp>
        <p:nvGrpSpPr>
          <p:cNvPr id="293" name="Google Shape;293;p50"/>
          <p:cNvGrpSpPr/>
          <p:nvPr/>
        </p:nvGrpSpPr>
        <p:grpSpPr>
          <a:xfrm>
            <a:off x="1" y="0"/>
            <a:ext cx="3347939" cy="6858000"/>
            <a:chOff x="0" y="0"/>
            <a:chExt cx="3347939" cy="6858000"/>
          </a:xfrm>
        </p:grpSpPr>
        <p:sp>
          <p:nvSpPr>
            <p:cNvPr id="294" name="Google Shape;294;p50"/>
            <p:cNvSpPr/>
            <p:nvPr/>
          </p:nvSpPr>
          <p:spPr>
            <a:xfrm>
              <a:off x="0" y="0"/>
              <a:ext cx="3045000" cy="68580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95" name="Google Shape;295;p50"/>
            <p:cNvSpPr/>
            <p:nvPr/>
          </p:nvSpPr>
          <p:spPr>
            <a:xfrm rot="5400000">
              <a:off x="2889539" y="5236521"/>
              <a:ext cx="599400" cy="317400"/>
            </a:xfrm>
            <a:prstGeom prst="triangle">
              <a:avLst>
                <a:gd fmla="val 50000" name="adj"/>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grpSp>
      <p:sp>
        <p:nvSpPr>
          <p:cNvPr id="296" name="Google Shape;296;p50"/>
          <p:cNvSpPr txBox="1"/>
          <p:nvPr>
            <p:ph idx="1" type="subTitle"/>
          </p:nvPr>
        </p:nvSpPr>
        <p:spPr>
          <a:xfrm>
            <a:off x="3600933" y="4524240"/>
            <a:ext cx="5397600" cy="1077900"/>
          </a:xfrm>
          <a:prstGeom prst="rect">
            <a:avLst/>
          </a:prstGeom>
          <a:noFill/>
          <a:ln>
            <a:noFill/>
          </a:ln>
        </p:spPr>
        <p:txBody>
          <a:bodyPr anchorCtr="0" anchor="b" bIns="60925" lIns="0" spcFirstLastPara="1" rIns="121900" wrap="square" tIns="60925">
            <a:noAutofit/>
          </a:bodyPr>
          <a:lstStyle>
            <a:lvl1pPr lvl="0" rtl="0" algn="l">
              <a:lnSpc>
                <a:spcPct val="100000"/>
              </a:lnSpc>
              <a:spcBef>
                <a:spcPts val="0"/>
              </a:spcBef>
              <a:spcAft>
                <a:spcPts val="0"/>
              </a:spcAft>
              <a:buClr>
                <a:schemeClr val="dk2"/>
              </a:buClr>
              <a:buSzPts val="3200"/>
              <a:buNone/>
              <a:defRPr b="0" i="1" sz="3200">
                <a:solidFill>
                  <a:schemeClr val="dk2"/>
                </a:solidFill>
              </a:defRPr>
            </a:lvl1pPr>
            <a:lvl2pPr lvl="1" rtl="0" algn="ctr">
              <a:lnSpc>
                <a:spcPct val="100000"/>
              </a:lnSpc>
              <a:spcBef>
                <a:spcPts val="700"/>
              </a:spcBef>
              <a:spcAft>
                <a:spcPts val="0"/>
              </a:spcAft>
              <a:buClr>
                <a:schemeClr val="dk1"/>
              </a:buClr>
              <a:buSzPts val="2700"/>
              <a:buNone/>
              <a:defRPr sz="2700"/>
            </a:lvl2pPr>
            <a:lvl3pPr lvl="2" rtl="0" algn="ctr">
              <a:lnSpc>
                <a:spcPct val="100000"/>
              </a:lnSpc>
              <a:spcBef>
                <a:spcPts val="700"/>
              </a:spcBef>
              <a:spcAft>
                <a:spcPts val="0"/>
              </a:spcAft>
              <a:buClr>
                <a:schemeClr val="dk1"/>
              </a:buClr>
              <a:buSzPts val="2400"/>
              <a:buNone/>
              <a:defRPr sz="2400"/>
            </a:lvl3pPr>
            <a:lvl4pPr lvl="3" rtl="0" algn="ctr">
              <a:lnSpc>
                <a:spcPct val="100000"/>
              </a:lnSpc>
              <a:spcBef>
                <a:spcPts val="700"/>
              </a:spcBef>
              <a:spcAft>
                <a:spcPts val="0"/>
              </a:spcAft>
              <a:buClr>
                <a:schemeClr val="dk1"/>
              </a:buClr>
              <a:buSzPts val="2100"/>
              <a:buNone/>
              <a:defRPr sz="2100"/>
            </a:lvl4pPr>
            <a:lvl5pPr lvl="4" rtl="0" algn="ctr">
              <a:lnSpc>
                <a:spcPct val="100000"/>
              </a:lnSpc>
              <a:spcBef>
                <a:spcPts val="700"/>
              </a:spcBef>
              <a:spcAft>
                <a:spcPts val="0"/>
              </a:spcAft>
              <a:buClr>
                <a:schemeClr val="dk1"/>
              </a:buClr>
              <a:buSzPts val="2100"/>
              <a:buNone/>
              <a:defRPr sz="2100"/>
            </a:lvl5pPr>
            <a:lvl6pPr lvl="5" rtl="0" algn="ctr">
              <a:lnSpc>
                <a:spcPct val="100000"/>
              </a:lnSpc>
              <a:spcBef>
                <a:spcPts val="700"/>
              </a:spcBef>
              <a:spcAft>
                <a:spcPts val="0"/>
              </a:spcAft>
              <a:buClr>
                <a:schemeClr val="dk1"/>
              </a:buClr>
              <a:buSzPts val="1600"/>
              <a:buNone/>
              <a:defRPr sz="2100"/>
            </a:lvl6pPr>
            <a:lvl7pPr lvl="6" rtl="0" algn="ctr">
              <a:lnSpc>
                <a:spcPct val="100000"/>
              </a:lnSpc>
              <a:spcBef>
                <a:spcPts val="700"/>
              </a:spcBef>
              <a:spcAft>
                <a:spcPts val="0"/>
              </a:spcAft>
              <a:buClr>
                <a:schemeClr val="accent1"/>
              </a:buClr>
              <a:buSzPts val="2100"/>
              <a:buNone/>
              <a:defRPr sz="2100"/>
            </a:lvl7pPr>
            <a:lvl8pPr lvl="7" rtl="0" algn="ctr">
              <a:lnSpc>
                <a:spcPct val="100000"/>
              </a:lnSpc>
              <a:spcBef>
                <a:spcPts val="400"/>
              </a:spcBef>
              <a:spcAft>
                <a:spcPts val="0"/>
              </a:spcAft>
              <a:buClr>
                <a:schemeClr val="dk1"/>
              </a:buClr>
              <a:buSzPts val="2100"/>
              <a:buNone/>
              <a:defRPr sz="2100"/>
            </a:lvl8pPr>
            <a:lvl9pPr lvl="8" rtl="0" algn="ctr">
              <a:lnSpc>
                <a:spcPct val="100000"/>
              </a:lnSpc>
              <a:spcBef>
                <a:spcPts val="400"/>
              </a:spcBef>
              <a:spcAft>
                <a:spcPts val="400"/>
              </a:spcAft>
              <a:buClr>
                <a:schemeClr val="dk2"/>
              </a:buClr>
              <a:buSzPts val="2100"/>
              <a:buNone/>
              <a:defRPr sz="2100"/>
            </a:lvl9pPr>
          </a:lstStyle>
          <a:p/>
        </p:txBody>
      </p:sp>
      <p:sp>
        <p:nvSpPr>
          <p:cNvPr id="297" name="Google Shape;297;p50"/>
          <p:cNvSpPr/>
          <p:nvPr>
            <p:ph type="ctrTitle"/>
          </p:nvPr>
        </p:nvSpPr>
        <p:spPr>
          <a:xfrm>
            <a:off x="818199" y="418943"/>
            <a:ext cx="3427200" cy="4566000"/>
          </a:xfrm>
          <a:prstGeom prst="ellipse">
            <a:avLst/>
          </a:prstGeom>
          <a:solidFill>
            <a:schemeClr val="accent1"/>
          </a:solidFill>
          <a:ln cap="flat" cmpd="sng" w="57150">
            <a:solidFill>
              <a:schemeClr val="lt1"/>
            </a:solidFill>
            <a:prstDash val="solid"/>
            <a:round/>
            <a:headEnd len="sm" w="sm" type="none"/>
            <a:tailEnd len="sm" w="sm" type="none"/>
          </a:ln>
        </p:spPr>
        <p:txBody>
          <a:bodyPr anchorCtr="0" anchor="ctr" bIns="0" lIns="0" spcFirstLastPara="1" rIns="0" wrap="square" tIns="0">
            <a:noAutofit/>
          </a:bodyPr>
          <a:lstStyle>
            <a:lvl1pPr lvl="0" rtl="0" algn="ctr">
              <a:lnSpc>
                <a:spcPct val="100000"/>
              </a:lnSpc>
              <a:spcBef>
                <a:spcPts val="0"/>
              </a:spcBef>
              <a:spcAft>
                <a:spcPts val="0"/>
              </a:spcAft>
              <a:buClr>
                <a:schemeClr val="lt1"/>
              </a:buClr>
              <a:buSzPts val="3700"/>
              <a:buFont typeface="Questrial"/>
              <a:buNone/>
              <a:defRPr sz="3700">
                <a:solidFill>
                  <a:schemeClr val="l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298" name="Google Shape;298;p50"/>
          <p:cNvSpPr txBox="1"/>
          <p:nvPr>
            <p:ph idx="2" type="body"/>
          </p:nvPr>
        </p:nvSpPr>
        <p:spPr>
          <a:xfrm>
            <a:off x="3600932" y="5720256"/>
            <a:ext cx="4470300" cy="314100"/>
          </a:xfrm>
          <a:prstGeom prst="rect">
            <a:avLst/>
          </a:prstGeom>
          <a:noFill/>
          <a:ln>
            <a:noFill/>
          </a:ln>
        </p:spPr>
        <p:txBody>
          <a:bodyPr anchorCtr="0" anchor="t" bIns="60925" lIns="0" spcFirstLastPara="1" rIns="121900" wrap="square" tIns="60925">
            <a:noAutofit/>
          </a:bodyPr>
          <a:lstStyle>
            <a:lvl1pPr indent="-228600" lvl="0" marL="457200" rtl="0" algn="l">
              <a:lnSpc>
                <a:spcPct val="100000"/>
              </a:lnSpc>
              <a:spcBef>
                <a:spcPts val="0"/>
              </a:spcBef>
              <a:spcAft>
                <a:spcPts val="0"/>
              </a:spcAft>
              <a:buClr>
                <a:srgbClr val="8A8A8A"/>
              </a:buClr>
              <a:buSzPts val="2100"/>
              <a:buNone/>
              <a:defRPr i="0" sz="2100">
                <a:solidFill>
                  <a:srgbClr val="8A8A8A"/>
                </a:solidFill>
              </a:defRPr>
            </a:lvl1pPr>
            <a:lvl2pPr indent="-228600" lvl="1" marL="914400" rtl="0" algn="l">
              <a:lnSpc>
                <a:spcPct val="100000"/>
              </a:lnSpc>
              <a:spcBef>
                <a:spcPts val="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299" name="Google Shape;299;p50"/>
          <p:cNvSpPr/>
          <p:nvPr/>
        </p:nvSpPr>
        <p:spPr>
          <a:xfrm>
            <a:off x="7988303" y="5645944"/>
            <a:ext cx="1154100" cy="1212000"/>
          </a:xfrm>
          <a:prstGeom prst="rect">
            <a:avLst/>
          </a:prstGeom>
          <a:gradFill>
            <a:gsLst>
              <a:gs pos="0">
                <a:schemeClr val="lt1"/>
              </a:gs>
              <a:gs pos="44000">
                <a:schemeClr val="lt1"/>
              </a:gs>
              <a:gs pos="100000">
                <a:srgbClr val="FFFFFF">
                  <a:alpha val="0"/>
                </a:srgbClr>
              </a:gs>
            </a:gsLst>
            <a:path path="circle">
              <a:fillToRect b="50%" l="50%" r="50%" t="50%"/>
            </a:path>
            <a:tileRect/>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00" name="Google Shape;300;p50"/>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301" name="Google Shape;301;p50"/>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grpSp>
        <p:nvGrpSpPr>
          <p:cNvPr id="302" name="Google Shape;302;p50"/>
          <p:cNvGrpSpPr/>
          <p:nvPr/>
        </p:nvGrpSpPr>
        <p:grpSpPr>
          <a:xfrm>
            <a:off x="8636000" y="63504"/>
            <a:ext cx="449916" cy="265230"/>
            <a:chOff x="-794" y="-76"/>
            <a:chExt cx="9381" cy="4473"/>
          </a:xfrm>
        </p:grpSpPr>
        <p:sp>
          <p:nvSpPr>
            <p:cNvPr id="303" name="Google Shape;303;p50"/>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4" name="Google Shape;304;p50"/>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5" name="Google Shape;305;p50"/>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6" name="Google Shape;306;p50"/>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7" name="Google Shape;307;p50"/>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8" name="Google Shape;308;p50"/>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09" name="Google Shape;309;p50"/>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10" name="Google Shape;310;p50"/>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5" showMasterSp="0">
  <p:cSld name="Title Slide 5">
    <p:spTree>
      <p:nvGrpSpPr>
        <p:cNvPr id="311" name="Shape 311"/>
        <p:cNvGrpSpPr/>
        <p:nvPr/>
      </p:nvGrpSpPr>
      <p:grpSpPr>
        <a:xfrm>
          <a:off x="0" y="0"/>
          <a:ext cx="0" cy="0"/>
          <a:chOff x="0" y="0"/>
          <a:chExt cx="0" cy="0"/>
        </a:xfrm>
      </p:grpSpPr>
      <p:grpSp>
        <p:nvGrpSpPr>
          <p:cNvPr id="312" name="Google Shape;312;p51"/>
          <p:cNvGrpSpPr/>
          <p:nvPr/>
        </p:nvGrpSpPr>
        <p:grpSpPr>
          <a:xfrm>
            <a:off x="0" y="0"/>
            <a:ext cx="9143997" cy="6857829"/>
            <a:chOff x="1" y="0"/>
            <a:chExt cx="9143997" cy="5143500"/>
          </a:xfrm>
        </p:grpSpPr>
        <p:pic>
          <p:nvPicPr>
            <p:cNvPr id="313" name="Google Shape;313;p51"/>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314" name="Google Shape;314;p51"/>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315" name="Google Shape;315;p51"/>
          <p:cNvSpPr/>
          <p:nvPr/>
        </p:nvSpPr>
        <p:spPr>
          <a:xfrm>
            <a:off x="1" y="0"/>
            <a:ext cx="2286000" cy="6858000"/>
          </a:xfrm>
          <a:prstGeom prst="rect">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16" name="Google Shape;316;p51"/>
          <p:cNvSpPr txBox="1"/>
          <p:nvPr>
            <p:ph idx="1" type="subTitle"/>
          </p:nvPr>
        </p:nvSpPr>
        <p:spPr>
          <a:xfrm>
            <a:off x="4032612" y="2990529"/>
            <a:ext cx="4791300" cy="986700"/>
          </a:xfrm>
          <a:prstGeom prst="rect">
            <a:avLst/>
          </a:prstGeom>
          <a:solidFill>
            <a:srgbClr val="FFFFFF">
              <a:alpha val="47840"/>
            </a:srgbClr>
          </a:solidFill>
          <a:ln>
            <a:noFill/>
          </a:ln>
        </p:spPr>
        <p:txBody>
          <a:bodyPr anchorCtr="0" anchor="t" bIns="60925" lIns="0" spcFirstLastPara="1" rIns="121900" wrap="square" tIns="60925">
            <a:noAutofit/>
          </a:bodyPr>
          <a:lstStyle>
            <a:lvl1pPr lvl="0" rtl="0" algn="l">
              <a:lnSpc>
                <a:spcPct val="100000"/>
              </a:lnSpc>
              <a:spcBef>
                <a:spcPts val="0"/>
              </a:spcBef>
              <a:spcAft>
                <a:spcPts val="0"/>
              </a:spcAft>
              <a:buClr>
                <a:schemeClr val="dk2"/>
              </a:buClr>
              <a:buSzPts val="2400"/>
              <a:buNone/>
              <a:defRPr b="0" i="1" sz="2400">
                <a:solidFill>
                  <a:schemeClr val="dk2"/>
                </a:solidFill>
                <a:latin typeface="Questrial"/>
                <a:ea typeface="Questrial"/>
                <a:cs typeface="Questrial"/>
                <a:sym typeface="Questrial"/>
              </a:defRPr>
            </a:lvl1pPr>
            <a:lvl2pPr lvl="1" rtl="0" algn="ctr">
              <a:lnSpc>
                <a:spcPct val="100000"/>
              </a:lnSpc>
              <a:spcBef>
                <a:spcPts val="700"/>
              </a:spcBef>
              <a:spcAft>
                <a:spcPts val="0"/>
              </a:spcAft>
              <a:buClr>
                <a:schemeClr val="dk1"/>
              </a:buClr>
              <a:buSzPts val="2700"/>
              <a:buNone/>
              <a:defRPr sz="2700"/>
            </a:lvl2pPr>
            <a:lvl3pPr lvl="2" rtl="0" algn="ctr">
              <a:lnSpc>
                <a:spcPct val="100000"/>
              </a:lnSpc>
              <a:spcBef>
                <a:spcPts val="700"/>
              </a:spcBef>
              <a:spcAft>
                <a:spcPts val="0"/>
              </a:spcAft>
              <a:buClr>
                <a:schemeClr val="dk1"/>
              </a:buClr>
              <a:buSzPts val="2400"/>
              <a:buNone/>
              <a:defRPr sz="2400"/>
            </a:lvl3pPr>
            <a:lvl4pPr lvl="3" rtl="0" algn="ctr">
              <a:lnSpc>
                <a:spcPct val="100000"/>
              </a:lnSpc>
              <a:spcBef>
                <a:spcPts val="700"/>
              </a:spcBef>
              <a:spcAft>
                <a:spcPts val="0"/>
              </a:spcAft>
              <a:buClr>
                <a:schemeClr val="dk1"/>
              </a:buClr>
              <a:buSzPts val="2100"/>
              <a:buNone/>
              <a:defRPr sz="2100"/>
            </a:lvl4pPr>
            <a:lvl5pPr lvl="4" rtl="0" algn="ctr">
              <a:lnSpc>
                <a:spcPct val="100000"/>
              </a:lnSpc>
              <a:spcBef>
                <a:spcPts val="700"/>
              </a:spcBef>
              <a:spcAft>
                <a:spcPts val="0"/>
              </a:spcAft>
              <a:buClr>
                <a:schemeClr val="dk1"/>
              </a:buClr>
              <a:buSzPts val="2100"/>
              <a:buNone/>
              <a:defRPr sz="2100"/>
            </a:lvl5pPr>
            <a:lvl6pPr lvl="5" rtl="0" algn="ctr">
              <a:lnSpc>
                <a:spcPct val="100000"/>
              </a:lnSpc>
              <a:spcBef>
                <a:spcPts val="700"/>
              </a:spcBef>
              <a:spcAft>
                <a:spcPts val="0"/>
              </a:spcAft>
              <a:buClr>
                <a:schemeClr val="dk1"/>
              </a:buClr>
              <a:buSzPts val="1600"/>
              <a:buNone/>
              <a:defRPr sz="2100"/>
            </a:lvl6pPr>
            <a:lvl7pPr lvl="6" rtl="0" algn="ctr">
              <a:lnSpc>
                <a:spcPct val="100000"/>
              </a:lnSpc>
              <a:spcBef>
                <a:spcPts val="700"/>
              </a:spcBef>
              <a:spcAft>
                <a:spcPts val="0"/>
              </a:spcAft>
              <a:buClr>
                <a:schemeClr val="accent1"/>
              </a:buClr>
              <a:buSzPts val="2100"/>
              <a:buNone/>
              <a:defRPr sz="2100"/>
            </a:lvl7pPr>
            <a:lvl8pPr lvl="7" rtl="0" algn="ctr">
              <a:lnSpc>
                <a:spcPct val="100000"/>
              </a:lnSpc>
              <a:spcBef>
                <a:spcPts val="400"/>
              </a:spcBef>
              <a:spcAft>
                <a:spcPts val="0"/>
              </a:spcAft>
              <a:buClr>
                <a:schemeClr val="dk1"/>
              </a:buClr>
              <a:buSzPts val="2100"/>
              <a:buNone/>
              <a:defRPr sz="2100"/>
            </a:lvl8pPr>
            <a:lvl9pPr lvl="8" rtl="0" algn="ctr">
              <a:lnSpc>
                <a:spcPct val="100000"/>
              </a:lnSpc>
              <a:spcBef>
                <a:spcPts val="400"/>
              </a:spcBef>
              <a:spcAft>
                <a:spcPts val="400"/>
              </a:spcAft>
              <a:buClr>
                <a:schemeClr val="dk2"/>
              </a:buClr>
              <a:buSzPts val="2100"/>
              <a:buNone/>
              <a:defRPr sz="2100"/>
            </a:lvl9pPr>
          </a:lstStyle>
          <a:p/>
        </p:txBody>
      </p:sp>
      <p:sp>
        <p:nvSpPr>
          <p:cNvPr id="317" name="Google Shape;317;p51"/>
          <p:cNvSpPr/>
          <p:nvPr>
            <p:ph idx="2" type="pic"/>
          </p:nvPr>
        </p:nvSpPr>
        <p:spPr>
          <a:xfrm>
            <a:off x="1069943" y="1116972"/>
            <a:ext cx="2392800" cy="3186000"/>
          </a:xfrm>
          <a:prstGeom prst="ellipse">
            <a:avLst/>
          </a:prstGeom>
          <a:solidFill>
            <a:srgbClr val="D8D8D8"/>
          </a:solidFill>
          <a:ln cap="flat" cmpd="sng" w="57150">
            <a:solidFill>
              <a:schemeClr val="lt1"/>
            </a:solidFill>
            <a:prstDash val="solid"/>
            <a:round/>
            <a:headEnd len="sm" w="sm" type="none"/>
            <a:tailEnd len="sm" w="sm" type="none"/>
          </a:ln>
        </p:spPr>
        <p:txBody>
          <a:bodyPr anchorCtr="0" anchor="ctr" bIns="0" lIns="0" spcFirstLastPara="1" rIns="0" wrap="square" tIns="0">
            <a:noAutofit/>
          </a:bodyPr>
          <a:lstStyle>
            <a:lvl1pPr lvl="0" marR="0" rtl="0" algn="l">
              <a:lnSpc>
                <a:spcPct val="100000"/>
              </a:lnSpc>
              <a:spcBef>
                <a:spcPts val="0"/>
              </a:spcBef>
              <a:spcAft>
                <a:spcPts val="0"/>
              </a:spcAft>
              <a:buClr>
                <a:schemeClr val="dk1"/>
              </a:buClr>
              <a:buSzPts val="1300"/>
              <a:buFont typeface="Arial"/>
              <a:buChar char="•"/>
              <a:defRPr b="0" i="0" sz="13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318" name="Google Shape;318;p51"/>
          <p:cNvSpPr txBox="1"/>
          <p:nvPr>
            <p:ph type="ctrTitle"/>
          </p:nvPr>
        </p:nvSpPr>
        <p:spPr>
          <a:xfrm>
            <a:off x="4029009" y="2238924"/>
            <a:ext cx="4791300" cy="656400"/>
          </a:xfrm>
          <a:prstGeom prst="rect">
            <a:avLst/>
          </a:prstGeom>
          <a:solidFill>
            <a:srgbClr val="FFFFFF">
              <a:alpha val="47840"/>
            </a:srgbClr>
          </a:solid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4300"/>
              <a:buFont typeface="Questrial"/>
              <a:buNone/>
              <a:defRPr sz="4300">
                <a:solidFill>
                  <a:schemeClr val="dk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19" name="Google Shape;319;p51"/>
          <p:cNvSpPr/>
          <p:nvPr/>
        </p:nvSpPr>
        <p:spPr>
          <a:xfrm>
            <a:off x="7841319" y="5645944"/>
            <a:ext cx="1301100" cy="1212000"/>
          </a:xfrm>
          <a:prstGeom prst="rect">
            <a:avLst/>
          </a:prstGeom>
          <a:gradFill>
            <a:gsLst>
              <a:gs pos="0">
                <a:schemeClr val="lt1"/>
              </a:gs>
              <a:gs pos="44000">
                <a:schemeClr val="lt1"/>
              </a:gs>
              <a:gs pos="100000">
                <a:srgbClr val="FFFFFF">
                  <a:alpha val="0"/>
                </a:srgbClr>
              </a:gs>
            </a:gsLst>
            <a:path path="circle">
              <a:fillToRect b="50%" l="50%" r="50%" t="50%"/>
            </a:path>
            <a:tileRect/>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20" name="Google Shape;320;p51"/>
          <p:cNvSpPr txBox="1"/>
          <p:nvPr>
            <p:ph idx="3" type="body"/>
          </p:nvPr>
        </p:nvSpPr>
        <p:spPr>
          <a:xfrm>
            <a:off x="4031885" y="4004872"/>
            <a:ext cx="4880100" cy="581100"/>
          </a:xfrm>
          <a:prstGeom prst="rect">
            <a:avLst/>
          </a:prstGeom>
          <a:noFill/>
          <a:ln>
            <a:noFill/>
          </a:ln>
        </p:spPr>
        <p:txBody>
          <a:bodyPr anchorCtr="0" anchor="t" bIns="60925" lIns="0" spcFirstLastPara="1" rIns="121900" wrap="square" tIns="60925">
            <a:noAutofit/>
          </a:bodyPr>
          <a:lstStyle>
            <a:lvl1pPr indent="-228600" lvl="0" marL="457200" rtl="0" algn="l">
              <a:lnSpc>
                <a:spcPct val="100000"/>
              </a:lnSpc>
              <a:spcBef>
                <a:spcPts val="0"/>
              </a:spcBef>
              <a:spcAft>
                <a:spcPts val="0"/>
              </a:spcAft>
              <a:buClr>
                <a:srgbClr val="8A8A8A"/>
              </a:buClr>
              <a:buSzPts val="1900"/>
              <a:buNone/>
              <a:defRPr i="0" sz="1900">
                <a:solidFill>
                  <a:srgbClr val="8A8A8A"/>
                </a:solidFill>
              </a:defRPr>
            </a:lvl1pPr>
            <a:lvl2pPr indent="-228600" lvl="1" marL="914400" rtl="0" algn="l">
              <a:lnSpc>
                <a:spcPct val="100000"/>
              </a:lnSpc>
              <a:spcBef>
                <a:spcPts val="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321" name="Google Shape;321;p51"/>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322" name="Google Shape;322;p51"/>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grpSp>
        <p:nvGrpSpPr>
          <p:cNvPr id="323" name="Google Shape;323;p51"/>
          <p:cNvGrpSpPr/>
          <p:nvPr/>
        </p:nvGrpSpPr>
        <p:grpSpPr>
          <a:xfrm>
            <a:off x="8636000" y="63504"/>
            <a:ext cx="449916" cy="265230"/>
            <a:chOff x="-794" y="-76"/>
            <a:chExt cx="9381" cy="4473"/>
          </a:xfrm>
        </p:grpSpPr>
        <p:sp>
          <p:nvSpPr>
            <p:cNvPr id="324" name="Google Shape;324;p51"/>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25" name="Google Shape;325;p51"/>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26" name="Google Shape;326;p51"/>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27" name="Google Shape;327;p51"/>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28" name="Google Shape;328;p51"/>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29" name="Google Shape;329;p51"/>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30" name="Google Shape;330;p51"/>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31" name="Google Shape;331;p51"/>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Green">
  <p:cSld name="Two Content Green">
    <p:spTree>
      <p:nvGrpSpPr>
        <p:cNvPr id="332" name="Shape 332"/>
        <p:cNvGrpSpPr/>
        <p:nvPr/>
      </p:nvGrpSpPr>
      <p:grpSpPr>
        <a:xfrm>
          <a:off x="0" y="0"/>
          <a:ext cx="0" cy="0"/>
          <a:chOff x="0" y="0"/>
          <a:chExt cx="0" cy="0"/>
        </a:xfrm>
      </p:grpSpPr>
      <p:sp>
        <p:nvSpPr>
          <p:cNvPr id="333" name="Google Shape;333;p52"/>
          <p:cNvSpPr txBox="1"/>
          <p:nvPr>
            <p:ph type="title"/>
          </p:nvPr>
        </p:nvSpPr>
        <p:spPr>
          <a:xfrm>
            <a:off x="283987" y="449535"/>
            <a:ext cx="8580300" cy="10728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4300"/>
              <a:buFont typeface="Questrial"/>
              <a:buNone/>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34" name="Google Shape;334;p52"/>
          <p:cNvSpPr/>
          <p:nvPr/>
        </p:nvSpPr>
        <p:spPr>
          <a:xfrm flipH="1" rot="10800000">
            <a:off x="298836" y="2587281"/>
            <a:ext cx="4107900" cy="24300"/>
          </a:xfrm>
          <a:prstGeom prst="rect">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35" name="Google Shape;335;p52"/>
          <p:cNvSpPr/>
          <p:nvPr/>
        </p:nvSpPr>
        <p:spPr>
          <a:xfrm flipH="1" rot="10800000">
            <a:off x="4233804" y="2587280"/>
            <a:ext cx="173100" cy="243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36" name="Google Shape;336;p52"/>
          <p:cNvSpPr/>
          <p:nvPr/>
        </p:nvSpPr>
        <p:spPr>
          <a:xfrm flipH="1" rot="10800000">
            <a:off x="298835" y="2587283"/>
            <a:ext cx="150300" cy="22800"/>
          </a:xfrm>
          <a:prstGeom prst="rect">
            <a:avLst/>
          </a:pr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37" name="Google Shape;337;p52"/>
          <p:cNvSpPr/>
          <p:nvPr/>
        </p:nvSpPr>
        <p:spPr>
          <a:xfrm flipH="1" rot="10800000">
            <a:off x="4775777" y="2587281"/>
            <a:ext cx="4107900" cy="24300"/>
          </a:xfrm>
          <a:prstGeom prst="rect">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38" name="Google Shape;338;p52"/>
          <p:cNvSpPr/>
          <p:nvPr/>
        </p:nvSpPr>
        <p:spPr>
          <a:xfrm flipH="1" rot="10800000">
            <a:off x="8710745" y="2587280"/>
            <a:ext cx="173100" cy="243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39" name="Google Shape;339;p52"/>
          <p:cNvSpPr/>
          <p:nvPr/>
        </p:nvSpPr>
        <p:spPr>
          <a:xfrm flipH="1" rot="10800000">
            <a:off x="4775777" y="2587283"/>
            <a:ext cx="150300" cy="22800"/>
          </a:xfrm>
          <a:prstGeom prst="rect">
            <a:avLst/>
          </a:pr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40" name="Google Shape;340;p52"/>
          <p:cNvSpPr txBox="1"/>
          <p:nvPr>
            <p:ph idx="1" type="body"/>
          </p:nvPr>
        </p:nvSpPr>
        <p:spPr>
          <a:xfrm>
            <a:off x="283988" y="1658600"/>
            <a:ext cx="4113300" cy="916500"/>
          </a:xfrm>
          <a:prstGeom prst="rect">
            <a:avLst/>
          </a:prstGeom>
          <a:noFill/>
          <a:ln>
            <a:noFill/>
          </a:ln>
        </p:spPr>
        <p:txBody>
          <a:bodyPr anchorCtr="0" anchor="b" bIns="60925" lIns="0" spcFirstLastPara="1" rIns="121900" wrap="square" tIns="60925">
            <a:noAutofit/>
          </a:bodyPr>
          <a:lstStyle>
            <a:lvl1pPr indent="-228600" lvl="0" marL="457200" rtl="0" algn="l">
              <a:lnSpc>
                <a:spcPct val="100000"/>
              </a:lnSpc>
              <a:spcBef>
                <a:spcPts val="0"/>
              </a:spcBef>
              <a:spcAft>
                <a:spcPts val="0"/>
              </a:spcAft>
              <a:buClr>
                <a:schemeClr val="dk2"/>
              </a:buClr>
              <a:buSzPts val="3200"/>
              <a:buNone/>
              <a:defRPr b="1" sz="3200">
                <a:solidFill>
                  <a:schemeClr val="dk2"/>
                </a:solidFill>
                <a:latin typeface="Questrial"/>
                <a:ea typeface="Questrial"/>
                <a:cs typeface="Questrial"/>
                <a:sym typeface="Questrial"/>
              </a:defRPr>
            </a:lvl1pPr>
            <a:lvl2pPr indent="-228600" lvl="1" marL="914400" rtl="0" algn="l">
              <a:lnSpc>
                <a:spcPct val="100000"/>
              </a:lnSpc>
              <a:spcBef>
                <a:spcPts val="700"/>
              </a:spcBef>
              <a:spcAft>
                <a:spcPts val="0"/>
              </a:spcAft>
              <a:buClr>
                <a:schemeClr val="dk1"/>
              </a:buClr>
              <a:buSzPts val="2700"/>
              <a:buNone/>
              <a:defRPr b="1" sz="2700"/>
            </a:lvl2pPr>
            <a:lvl3pPr indent="-228600" lvl="2" marL="1371600" rtl="0" algn="l">
              <a:lnSpc>
                <a:spcPct val="100000"/>
              </a:lnSpc>
              <a:spcBef>
                <a:spcPts val="700"/>
              </a:spcBef>
              <a:spcAft>
                <a:spcPts val="0"/>
              </a:spcAft>
              <a:buClr>
                <a:schemeClr val="dk1"/>
              </a:buClr>
              <a:buSzPts val="2400"/>
              <a:buNone/>
              <a:defRPr b="1" sz="2400"/>
            </a:lvl3pPr>
            <a:lvl4pPr indent="-228600" lvl="3" marL="1828800" rtl="0" algn="l">
              <a:lnSpc>
                <a:spcPct val="100000"/>
              </a:lnSpc>
              <a:spcBef>
                <a:spcPts val="700"/>
              </a:spcBef>
              <a:spcAft>
                <a:spcPts val="0"/>
              </a:spcAft>
              <a:buClr>
                <a:schemeClr val="dk1"/>
              </a:buClr>
              <a:buSzPts val="2100"/>
              <a:buNone/>
              <a:defRPr b="1" sz="2100"/>
            </a:lvl4pPr>
            <a:lvl5pPr indent="-228600" lvl="4" marL="2286000" rtl="0" algn="l">
              <a:lnSpc>
                <a:spcPct val="100000"/>
              </a:lnSpc>
              <a:spcBef>
                <a:spcPts val="700"/>
              </a:spcBef>
              <a:spcAft>
                <a:spcPts val="0"/>
              </a:spcAft>
              <a:buClr>
                <a:schemeClr val="dk1"/>
              </a:buClr>
              <a:buSzPts val="2100"/>
              <a:buNone/>
              <a:defRPr b="1" sz="2100"/>
            </a:lvl5pPr>
            <a:lvl6pPr indent="-228600" lvl="5" marL="2743200" rtl="0" algn="l">
              <a:lnSpc>
                <a:spcPct val="100000"/>
              </a:lnSpc>
              <a:spcBef>
                <a:spcPts val="700"/>
              </a:spcBef>
              <a:spcAft>
                <a:spcPts val="0"/>
              </a:spcAft>
              <a:buClr>
                <a:schemeClr val="dk1"/>
              </a:buClr>
              <a:buSzPts val="1600"/>
              <a:buNone/>
              <a:defRPr b="1" sz="2100"/>
            </a:lvl6pPr>
            <a:lvl7pPr indent="-228600" lvl="6" marL="3200400" rtl="0" algn="l">
              <a:lnSpc>
                <a:spcPct val="100000"/>
              </a:lnSpc>
              <a:spcBef>
                <a:spcPts val="700"/>
              </a:spcBef>
              <a:spcAft>
                <a:spcPts val="0"/>
              </a:spcAft>
              <a:buClr>
                <a:schemeClr val="accent1"/>
              </a:buClr>
              <a:buSzPts val="2100"/>
              <a:buNone/>
              <a:defRPr b="1" sz="2100"/>
            </a:lvl7pPr>
            <a:lvl8pPr indent="-228600" lvl="7" marL="3657600" rtl="0" algn="l">
              <a:lnSpc>
                <a:spcPct val="100000"/>
              </a:lnSpc>
              <a:spcBef>
                <a:spcPts val="400"/>
              </a:spcBef>
              <a:spcAft>
                <a:spcPts val="0"/>
              </a:spcAft>
              <a:buClr>
                <a:schemeClr val="dk1"/>
              </a:buClr>
              <a:buSzPts val="2100"/>
              <a:buNone/>
              <a:defRPr b="1" sz="2100"/>
            </a:lvl8pPr>
            <a:lvl9pPr indent="-228600" lvl="8" marL="4114800" rtl="0" algn="l">
              <a:lnSpc>
                <a:spcPct val="100000"/>
              </a:lnSpc>
              <a:spcBef>
                <a:spcPts val="400"/>
              </a:spcBef>
              <a:spcAft>
                <a:spcPts val="400"/>
              </a:spcAft>
              <a:buClr>
                <a:schemeClr val="dk2"/>
              </a:buClr>
              <a:buSzPts val="2100"/>
              <a:buNone/>
              <a:defRPr b="1" sz="2100"/>
            </a:lvl9pPr>
          </a:lstStyle>
          <a:p/>
        </p:txBody>
      </p:sp>
      <p:sp>
        <p:nvSpPr>
          <p:cNvPr id="341" name="Google Shape;341;p52"/>
          <p:cNvSpPr txBox="1"/>
          <p:nvPr>
            <p:ph idx="2" type="body"/>
          </p:nvPr>
        </p:nvSpPr>
        <p:spPr>
          <a:xfrm>
            <a:off x="4759324" y="1658600"/>
            <a:ext cx="4112100" cy="916500"/>
          </a:xfrm>
          <a:prstGeom prst="rect">
            <a:avLst/>
          </a:prstGeom>
          <a:noFill/>
          <a:ln>
            <a:noFill/>
          </a:ln>
        </p:spPr>
        <p:txBody>
          <a:bodyPr anchorCtr="0" anchor="b" bIns="60925" lIns="0" spcFirstLastPara="1" rIns="121900" wrap="square" tIns="60925">
            <a:noAutofit/>
          </a:bodyPr>
          <a:lstStyle>
            <a:lvl1pPr indent="-228600" lvl="0" marL="457200" rtl="0" algn="l">
              <a:lnSpc>
                <a:spcPct val="100000"/>
              </a:lnSpc>
              <a:spcBef>
                <a:spcPts val="0"/>
              </a:spcBef>
              <a:spcAft>
                <a:spcPts val="0"/>
              </a:spcAft>
              <a:buClr>
                <a:srgbClr val="007187"/>
              </a:buClr>
              <a:buSzPts val="3200"/>
              <a:buNone/>
              <a:defRPr b="1" sz="3200">
                <a:solidFill>
                  <a:srgbClr val="007187"/>
                </a:solidFill>
                <a:latin typeface="Questrial"/>
                <a:ea typeface="Questrial"/>
                <a:cs typeface="Questrial"/>
                <a:sym typeface="Questrial"/>
              </a:defRPr>
            </a:lvl1pPr>
            <a:lvl2pPr indent="-228600" lvl="1" marL="914400" rtl="0" algn="l">
              <a:lnSpc>
                <a:spcPct val="100000"/>
              </a:lnSpc>
              <a:spcBef>
                <a:spcPts val="700"/>
              </a:spcBef>
              <a:spcAft>
                <a:spcPts val="0"/>
              </a:spcAft>
              <a:buClr>
                <a:schemeClr val="dk1"/>
              </a:buClr>
              <a:buSzPts val="2700"/>
              <a:buNone/>
              <a:defRPr b="1" sz="2700"/>
            </a:lvl2pPr>
            <a:lvl3pPr indent="-228600" lvl="2" marL="1371600" rtl="0" algn="l">
              <a:lnSpc>
                <a:spcPct val="100000"/>
              </a:lnSpc>
              <a:spcBef>
                <a:spcPts val="700"/>
              </a:spcBef>
              <a:spcAft>
                <a:spcPts val="0"/>
              </a:spcAft>
              <a:buClr>
                <a:schemeClr val="dk1"/>
              </a:buClr>
              <a:buSzPts val="2400"/>
              <a:buNone/>
              <a:defRPr b="1" sz="2400"/>
            </a:lvl3pPr>
            <a:lvl4pPr indent="-228600" lvl="3" marL="1828800" rtl="0" algn="l">
              <a:lnSpc>
                <a:spcPct val="100000"/>
              </a:lnSpc>
              <a:spcBef>
                <a:spcPts val="700"/>
              </a:spcBef>
              <a:spcAft>
                <a:spcPts val="0"/>
              </a:spcAft>
              <a:buClr>
                <a:schemeClr val="dk1"/>
              </a:buClr>
              <a:buSzPts val="2100"/>
              <a:buNone/>
              <a:defRPr b="1" sz="2100"/>
            </a:lvl4pPr>
            <a:lvl5pPr indent="-228600" lvl="4" marL="2286000" rtl="0" algn="l">
              <a:lnSpc>
                <a:spcPct val="100000"/>
              </a:lnSpc>
              <a:spcBef>
                <a:spcPts val="700"/>
              </a:spcBef>
              <a:spcAft>
                <a:spcPts val="0"/>
              </a:spcAft>
              <a:buClr>
                <a:schemeClr val="dk1"/>
              </a:buClr>
              <a:buSzPts val="2100"/>
              <a:buNone/>
              <a:defRPr b="1" sz="2100"/>
            </a:lvl5pPr>
            <a:lvl6pPr indent="-228600" lvl="5" marL="2743200" rtl="0" algn="l">
              <a:lnSpc>
                <a:spcPct val="100000"/>
              </a:lnSpc>
              <a:spcBef>
                <a:spcPts val="700"/>
              </a:spcBef>
              <a:spcAft>
                <a:spcPts val="0"/>
              </a:spcAft>
              <a:buClr>
                <a:schemeClr val="dk1"/>
              </a:buClr>
              <a:buSzPts val="1600"/>
              <a:buNone/>
              <a:defRPr b="1" sz="2100"/>
            </a:lvl6pPr>
            <a:lvl7pPr indent="-228600" lvl="6" marL="3200400" rtl="0" algn="l">
              <a:lnSpc>
                <a:spcPct val="100000"/>
              </a:lnSpc>
              <a:spcBef>
                <a:spcPts val="700"/>
              </a:spcBef>
              <a:spcAft>
                <a:spcPts val="0"/>
              </a:spcAft>
              <a:buClr>
                <a:schemeClr val="accent1"/>
              </a:buClr>
              <a:buSzPts val="2100"/>
              <a:buNone/>
              <a:defRPr b="1" sz="2100"/>
            </a:lvl7pPr>
            <a:lvl8pPr indent="-228600" lvl="7" marL="3657600" rtl="0" algn="l">
              <a:lnSpc>
                <a:spcPct val="100000"/>
              </a:lnSpc>
              <a:spcBef>
                <a:spcPts val="400"/>
              </a:spcBef>
              <a:spcAft>
                <a:spcPts val="0"/>
              </a:spcAft>
              <a:buClr>
                <a:schemeClr val="dk1"/>
              </a:buClr>
              <a:buSzPts val="2100"/>
              <a:buNone/>
              <a:defRPr b="1" sz="2100"/>
            </a:lvl8pPr>
            <a:lvl9pPr indent="-228600" lvl="8" marL="4114800" rtl="0" algn="l">
              <a:lnSpc>
                <a:spcPct val="100000"/>
              </a:lnSpc>
              <a:spcBef>
                <a:spcPts val="400"/>
              </a:spcBef>
              <a:spcAft>
                <a:spcPts val="400"/>
              </a:spcAft>
              <a:buClr>
                <a:schemeClr val="dk2"/>
              </a:buClr>
              <a:buSzPts val="2100"/>
              <a:buNone/>
              <a:defRPr b="1" sz="2100"/>
            </a:lvl9pPr>
          </a:lstStyle>
          <a:p/>
        </p:txBody>
      </p:sp>
      <p:sp>
        <p:nvSpPr>
          <p:cNvPr id="342" name="Google Shape;342;p52"/>
          <p:cNvSpPr txBox="1"/>
          <p:nvPr>
            <p:ph idx="3" type="body"/>
          </p:nvPr>
        </p:nvSpPr>
        <p:spPr>
          <a:xfrm>
            <a:off x="283988" y="2691816"/>
            <a:ext cx="4114800" cy="3388500"/>
          </a:xfrm>
          <a:prstGeom prst="rect">
            <a:avLst/>
          </a:prstGeom>
          <a:no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81000" lvl="4" marL="2286000" rtl="0" algn="l">
              <a:lnSpc>
                <a:spcPct val="100000"/>
              </a:lnSpc>
              <a:spcBef>
                <a:spcPts val="700"/>
              </a:spcBef>
              <a:spcAft>
                <a:spcPts val="0"/>
              </a:spcAft>
              <a:buClr>
                <a:schemeClr val="dk1"/>
              </a:buClr>
              <a:buSzPts val="2400"/>
              <a:buChar char="•"/>
              <a:defRPr sz="2400"/>
            </a:lvl5pPr>
            <a:lvl6pPr indent="-330200" lvl="5" marL="2743200" rtl="0" algn="l">
              <a:lnSpc>
                <a:spcPct val="100000"/>
              </a:lnSpc>
              <a:spcBef>
                <a:spcPts val="700"/>
              </a:spcBef>
              <a:spcAft>
                <a:spcPts val="0"/>
              </a:spcAft>
              <a:buClr>
                <a:schemeClr val="dk1"/>
              </a:buClr>
              <a:buSzPts val="1600"/>
              <a:buFont typeface="Arial"/>
              <a:buChar char="•"/>
              <a:defRPr sz="2100"/>
            </a:lvl6pPr>
            <a:lvl7pPr indent="-349250" lvl="6" marL="3200400" rtl="0" algn="l">
              <a:lnSpc>
                <a:spcPct val="100000"/>
              </a:lnSpc>
              <a:spcBef>
                <a:spcPts val="700"/>
              </a:spcBef>
              <a:spcAft>
                <a:spcPts val="0"/>
              </a:spcAft>
              <a:buClr>
                <a:schemeClr val="dk1"/>
              </a:buClr>
              <a:buSzPts val="1900"/>
              <a:buChar char="​"/>
              <a:defRPr sz="1900">
                <a:solidFill>
                  <a:schemeClr val="dk1"/>
                </a:solidFill>
              </a:defRPr>
            </a:lvl7pPr>
            <a:lvl8pPr indent="-330200" lvl="7" marL="3657600" rtl="0" algn="l">
              <a:lnSpc>
                <a:spcPct val="100000"/>
              </a:lnSpc>
              <a:spcBef>
                <a:spcPts val="400"/>
              </a:spcBef>
              <a:spcAft>
                <a:spcPts val="0"/>
              </a:spcAft>
              <a:buClr>
                <a:schemeClr val="dk1"/>
              </a:buClr>
              <a:buSzPts val="1600"/>
              <a:buChar char="•"/>
              <a:defRPr sz="1600"/>
            </a:lvl8pPr>
            <a:lvl9pPr indent="-330200" lvl="8" marL="4114800" rtl="0" algn="l">
              <a:lnSpc>
                <a:spcPct val="100000"/>
              </a:lnSpc>
              <a:spcBef>
                <a:spcPts val="400"/>
              </a:spcBef>
              <a:spcAft>
                <a:spcPts val="400"/>
              </a:spcAft>
              <a:buClr>
                <a:schemeClr val="dk2"/>
              </a:buClr>
              <a:buSzPts val="1600"/>
              <a:buChar char="​"/>
              <a:defRPr sz="1600"/>
            </a:lvl9pPr>
          </a:lstStyle>
          <a:p/>
        </p:txBody>
      </p:sp>
      <p:sp>
        <p:nvSpPr>
          <p:cNvPr id="343" name="Google Shape;343;p52"/>
          <p:cNvSpPr txBox="1"/>
          <p:nvPr>
            <p:ph idx="4" type="body"/>
          </p:nvPr>
        </p:nvSpPr>
        <p:spPr>
          <a:xfrm>
            <a:off x="4759326" y="2691816"/>
            <a:ext cx="4114800" cy="3388500"/>
          </a:xfrm>
          <a:prstGeom prst="rect">
            <a:avLst/>
          </a:prstGeom>
          <a:no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81000" lvl="4" marL="2286000" rtl="0" algn="l">
              <a:lnSpc>
                <a:spcPct val="100000"/>
              </a:lnSpc>
              <a:spcBef>
                <a:spcPts val="700"/>
              </a:spcBef>
              <a:spcAft>
                <a:spcPts val="0"/>
              </a:spcAft>
              <a:buClr>
                <a:schemeClr val="dk1"/>
              </a:buClr>
              <a:buSzPts val="2400"/>
              <a:buChar char="•"/>
              <a:defRPr sz="2400"/>
            </a:lvl5pPr>
            <a:lvl6pPr indent="-330200" lvl="5" marL="2743200" rtl="0" algn="l">
              <a:lnSpc>
                <a:spcPct val="100000"/>
              </a:lnSpc>
              <a:spcBef>
                <a:spcPts val="700"/>
              </a:spcBef>
              <a:spcAft>
                <a:spcPts val="0"/>
              </a:spcAft>
              <a:buClr>
                <a:schemeClr val="dk1"/>
              </a:buClr>
              <a:buSzPts val="1600"/>
              <a:buFont typeface="Arial"/>
              <a:buChar char="•"/>
              <a:defRPr sz="2100"/>
            </a:lvl6pPr>
            <a:lvl7pPr indent="-349250" lvl="6" marL="3200400" rtl="0" algn="l">
              <a:lnSpc>
                <a:spcPct val="100000"/>
              </a:lnSpc>
              <a:spcBef>
                <a:spcPts val="700"/>
              </a:spcBef>
              <a:spcAft>
                <a:spcPts val="0"/>
              </a:spcAft>
              <a:buClr>
                <a:schemeClr val="accent1"/>
              </a:buClr>
              <a:buSzPts val="1900"/>
              <a:buChar char="​"/>
              <a:defRPr sz="1900"/>
            </a:lvl7pPr>
            <a:lvl8pPr indent="-330200" lvl="7" marL="3657600" rtl="0" algn="l">
              <a:lnSpc>
                <a:spcPct val="100000"/>
              </a:lnSpc>
              <a:spcBef>
                <a:spcPts val="400"/>
              </a:spcBef>
              <a:spcAft>
                <a:spcPts val="0"/>
              </a:spcAft>
              <a:buClr>
                <a:schemeClr val="dk1"/>
              </a:buClr>
              <a:buSzPts val="1600"/>
              <a:buChar char="•"/>
              <a:defRPr sz="1600"/>
            </a:lvl8pPr>
            <a:lvl9pPr indent="-330200" lvl="8" marL="4114800" rtl="0" algn="l">
              <a:lnSpc>
                <a:spcPct val="100000"/>
              </a:lnSpc>
              <a:spcBef>
                <a:spcPts val="400"/>
              </a:spcBef>
              <a:spcAft>
                <a:spcPts val="400"/>
              </a:spcAft>
              <a:buClr>
                <a:schemeClr val="dk2"/>
              </a:buClr>
              <a:buSzPts val="1600"/>
              <a:buChar char="​"/>
              <a:defRPr sz="1600"/>
            </a:lvl9pPr>
          </a:lstStyle>
          <a:p/>
        </p:txBody>
      </p:sp>
      <p:sp>
        <p:nvSpPr>
          <p:cNvPr id="344" name="Google Shape;344;p52"/>
          <p:cNvSpPr txBox="1"/>
          <p:nvPr>
            <p:ph idx="5" type="body"/>
          </p:nvPr>
        </p:nvSpPr>
        <p:spPr>
          <a:xfrm>
            <a:off x="296687" y="6217639"/>
            <a:ext cx="8549700" cy="2784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rgbClr val="7F7F7F"/>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extLst>
    <p:ext uri="{DCECCB84-F9BA-43D5-87BE-67443E8EF086}">
      <p15:sldGuideLst>
        <p15:guide id="1" orient="horz" pos="288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Blue">
  <p:cSld name="Two Content Blue">
    <p:spTree>
      <p:nvGrpSpPr>
        <p:cNvPr id="345" name="Shape 345"/>
        <p:cNvGrpSpPr/>
        <p:nvPr/>
      </p:nvGrpSpPr>
      <p:grpSpPr>
        <a:xfrm>
          <a:off x="0" y="0"/>
          <a:ext cx="0" cy="0"/>
          <a:chOff x="0" y="0"/>
          <a:chExt cx="0" cy="0"/>
        </a:xfrm>
      </p:grpSpPr>
      <p:sp>
        <p:nvSpPr>
          <p:cNvPr id="346" name="Google Shape;346;p53"/>
          <p:cNvSpPr txBox="1"/>
          <p:nvPr>
            <p:ph type="title"/>
          </p:nvPr>
        </p:nvSpPr>
        <p:spPr>
          <a:xfrm>
            <a:off x="283987" y="449539"/>
            <a:ext cx="8580300" cy="10812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None/>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47" name="Google Shape;347;p53"/>
          <p:cNvSpPr/>
          <p:nvPr/>
        </p:nvSpPr>
        <p:spPr>
          <a:xfrm>
            <a:off x="298836" y="2564505"/>
            <a:ext cx="4010100" cy="56100"/>
          </a:xfrm>
          <a:prstGeom prst="rect">
            <a:avLst/>
          </a:prstGeom>
          <a:solidFill>
            <a:schemeClr val="accent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48" name="Google Shape;348;p53"/>
          <p:cNvSpPr/>
          <p:nvPr/>
        </p:nvSpPr>
        <p:spPr>
          <a:xfrm>
            <a:off x="4740524" y="2565983"/>
            <a:ext cx="4016100" cy="56700"/>
          </a:xfrm>
          <a:prstGeom prst="rect">
            <a:avLst/>
          </a:prstGeom>
          <a:solidFill>
            <a:schemeClr val="accent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49" name="Google Shape;349;p53"/>
          <p:cNvSpPr/>
          <p:nvPr/>
        </p:nvSpPr>
        <p:spPr>
          <a:xfrm>
            <a:off x="4285440" y="2547175"/>
            <a:ext cx="139475" cy="96813"/>
          </a:xfrm>
          <a:custGeom>
            <a:rect b="b" l="l" r="r" t="t"/>
            <a:pathLst>
              <a:path extrusionOk="0" h="325421" w="359935">
                <a:moveTo>
                  <a:pt x="1463" y="0"/>
                </a:moveTo>
                <a:lnTo>
                  <a:pt x="198812" y="3175"/>
                </a:lnTo>
                <a:lnTo>
                  <a:pt x="359935" y="164298"/>
                </a:lnTo>
                <a:lnTo>
                  <a:pt x="198812" y="325421"/>
                </a:lnTo>
                <a:lnTo>
                  <a:pt x="0" y="325421"/>
                </a:lnTo>
                <a:cubicBezTo>
                  <a:pt x="488" y="216947"/>
                  <a:pt x="975" y="108474"/>
                  <a:pt x="1463" y="0"/>
                </a:cubicBezTo>
                <a:close/>
              </a:path>
            </a:pathLst>
          </a:cu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50" name="Google Shape;350;p53"/>
          <p:cNvSpPr/>
          <p:nvPr/>
        </p:nvSpPr>
        <p:spPr>
          <a:xfrm>
            <a:off x="8725493" y="2543984"/>
            <a:ext cx="139475" cy="96813"/>
          </a:xfrm>
          <a:custGeom>
            <a:rect b="b" l="l" r="r" t="t"/>
            <a:pathLst>
              <a:path extrusionOk="0" h="325421" w="359935">
                <a:moveTo>
                  <a:pt x="1463" y="0"/>
                </a:moveTo>
                <a:lnTo>
                  <a:pt x="198812" y="3175"/>
                </a:lnTo>
                <a:lnTo>
                  <a:pt x="359935" y="164298"/>
                </a:lnTo>
                <a:lnTo>
                  <a:pt x="198812" y="325421"/>
                </a:lnTo>
                <a:lnTo>
                  <a:pt x="0" y="325421"/>
                </a:lnTo>
                <a:cubicBezTo>
                  <a:pt x="488" y="216947"/>
                  <a:pt x="975" y="108474"/>
                  <a:pt x="1463" y="0"/>
                </a:cubicBezTo>
                <a:close/>
              </a:path>
            </a:pathLst>
          </a:cu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51" name="Google Shape;351;p53"/>
          <p:cNvSpPr txBox="1"/>
          <p:nvPr>
            <p:ph idx="1" type="body"/>
          </p:nvPr>
        </p:nvSpPr>
        <p:spPr>
          <a:xfrm>
            <a:off x="283988" y="1657305"/>
            <a:ext cx="4113300" cy="914700"/>
          </a:xfrm>
          <a:prstGeom prst="rect">
            <a:avLst/>
          </a:prstGeom>
          <a:noFill/>
          <a:ln>
            <a:noFill/>
          </a:ln>
        </p:spPr>
        <p:txBody>
          <a:bodyPr anchorCtr="0" anchor="b" bIns="60925" lIns="0" spcFirstLastPara="1" rIns="121900" wrap="square" tIns="60925">
            <a:noAutofit/>
          </a:bodyPr>
          <a:lstStyle>
            <a:lvl1pPr indent="-228600" lvl="0" marL="457200" rtl="0" algn="l">
              <a:lnSpc>
                <a:spcPct val="100000"/>
              </a:lnSpc>
              <a:spcBef>
                <a:spcPts val="0"/>
              </a:spcBef>
              <a:spcAft>
                <a:spcPts val="0"/>
              </a:spcAft>
              <a:buClr>
                <a:schemeClr val="dk2"/>
              </a:buClr>
              <a:buSzPts val="3200"/>
              <a:buNone/>
              <a:defRPr b="1" sz="3200">
                <a:solidFill>
                  <a:schemeClr val="dk2"/>
                </a:solidFill>
                <a:latin typeface="Questrial"/>
                <a:ea typeface="Questrial"/>
                <a:cs typeface="Questrial"/>
                <a:sym typeface="Questrial"/>
              </a:defRPr>
            </a:lvl1pPr>
            <a:lvl2pPr indent="-228600" lvl="1" marL="914400" rtl="0" algn="l">
              <a:lnSpc>
                <a:spcPct val="100000"/>
              </a:lnSpc>
              <a:spcBef>
                <a:spcPts val="700"/>
              </a:spcBef>
              <a:spcAft>
                <a:spcPts val="0"/>
              </a:spcAft>
              <a:buClr>
                <a:schemeClr val="dk1"/>
              </a:buClr>
              <a:buSzPts val="2700"/>
              <a:buNone/>
              <a:defRPr b="1" sz="2700"/>
            </a:lvl2pPr>
            <a:lvl3pPr indent="-228600" lvl="2" marL="1371600" rtl="0" algn="l">
              <a:lnSpc>
                <a:spcPct val="100000"/>
              </a:lnSpc>
              <a:spcBef>
                <a:spcPts val="700"/>
              </a:spcBef>
              <a:spcAft>
                <a:spcPts val="0"/>
              </a:spcAft>
              <a:buClr>
                <a:schemeClr val="dk1"/>
              </a:buClr>
              <a:buSzPts val="2400"/>
              <a:buNone/>
              <a:defRPr b="1" sz="2400"/>
            </a:lvl3pPr>
            <a:lvl4pPr indent="-228600" lvl="3" marL="1828800" rtl="0" algn="l">
              <a:lnSpc>
                <a:spcPct val="100000"/>
              </a:lnSpc>
              <a:spcBef>
                <a:spcPts val="700"/>
              </a:spcBef>
              <a:spcAft>
                <a:spcPts val="0"/>
              </a:spcAft>
              <a:buClr>
                <a:schemeClr val="dk1"/>
              </a:buClr>
              <a:buSzPts val="2100"/>
              <a:buNone/>
              <a:defRPr b="1" sz="2100"/>
            </a:lvl4pPr>
            <a:lvl5pPr indent="-228600" lvl="4" marL="2286000" rtl="0" algn="l">
              <a:lnSpc>
                <a:spcPct val="100000"/>
              </a:lnSpc>
              <a:spcBef>
                <a:spcPts val="700"/>
              </a:spcBef>
              <a:spcAft>
                <a:spcPts val="0"/>
              </a:spcAft>
              <a:buClr>
                <a:schemeClr val="dk1"/>
              </a:buClr>
              <a:buSzPts val="2100"/>
              <a:buNone/>
              <a:defRPr b="1" sz="2100"/>
            </a:lvl5pPr>
            <a:lvl6pPr indent="-228600" lvl="5" marL="2743200" rtl="0" algn="l">
              <a:lnSpc>
                <a:spcPct val="100000"/>
              </a:lnSpc>
              <a:spcBef>
                <a:spcPts val="700"/>
              </a:spcBef>
              <a:spcAft>
                <a:spcPts val="0"/>
              </a:spcAft>
              <a:buClr>
                <a:schemeClr val="dk1"/>
              </a:buClr>
              <a:buSzPts val="1600"/>
              <a:buNone/>
              <a:defRPr b="1" sz="2100"/>
            </a:lvl6pPr>
            <a:lvl7pPr indent="-228600" lvl="6" marL="3200400" rtl="0" algn="l">
              <a:lnSpc>
                <a:spcPct val="100000"/>
              </a:lnSpc>
              <a:spcBef>
                <a:spcPts val="700"/>
              </a:spcBef>
              <a:spcAft>
                <a:spcPts val="0"/>
              </a:spcAft>
              <a:buClr>
                <a:schemeClr val="accent1"/>
              </a:buClr>
              <a:buSzPts val="2100"/>
              <a:buNone/>
              <a:defRPr b="1" sz="2100"/>
            </a:lvl7pPr>
            <a:lvl8pPr indent="-228600" lvl="7" marL="3657600" rtl="0" algn="l">
              <a:lnSpc>
                <a:spcPct val="100000"/>
              </a:lnSpc>
              <a:spcBef>
                <a:spcPts val="400"/>
              </a:spcBef>
              <a:spcAft>
                <a:spcPts val="0"/>
              </a:spcAft>
              <a:buClr>
                <a:schemeClr val="dk1"/>
              </a:buClr>
              <a:buSzPts val="2100"/>
              <a:buNone/>
              <a:defRPr b="1" sz="2100"/>
            </a:lvl8pPr>
            <a:lvl9pPr indent="-228600" lvl="8" marL="4114800" rtl="0" algn="l">
              <a:lnSpc>
                <a:spcPct val="100000"/>
              </a:lnSpc>
              <a:spcBef>
                <a:spcPts val="400"/>
              </a:spcBef>
              <a:spcAft>
                <a:spcPts val="400"/>
              </a:spcAft>
              <a:buClr>
                <a:schemeClr val="dk2"/>
              </a:buClr>
              <a:buSzPts val="2100"/>
              <a:buNone/>
              <a:defRPr b="1" sz="2100"/>
            </a:lvl9pPr>
          </a:lstStyle>
          <a:p/>
        </p:txBody>
      </p:sp>
      <p:sp>
        <p:nvSpPr>
          <p:cNvPr id="352" name="Google Shape;352;p53"/>
          <p:cNvSpPr txBox="1"/>
          <p:nvPr>
            <p:ph idx="2" type="body"/>
          </p:nvPr>
        </p:nvSpPr>
        <p:spPr>
          <a:xfrm>
            <a:off x="4759324" y="1658783"/>
            <a:ext cx="4112100" cy="914700"/>
          </a:xfrm>
          <a:prstGeom prst="rect">
            <a:avLst/>
          </a:prstGeom>
          <a:noFill/>
          <a:ln>
            <a:noFill/>
          </a:ln>
        </p:spPr>
        <p:txBody>
          <a:bodyPr anchorCtr="0" anchor="b" bIns="60925" lIns="0" spcFirstLastPara="1" rIns="121900" wrap="square" tIns="60925">
            <a:noAutofit/>
          </a:bodyPr>
          <a:lstStyle>
            <a:lvl1pPr indent="-228600" lvl="0" marL="457200" rtl="0" algn="l">
              <a:lnSpc>
                <a:spcPct val="100000"/>
              </a:lnSpc>
              <a:spcBef>
                <a:spcPts val="0"/>
              </a:spcBef>
              <a:spcAft>
                <a:spcPts val="0"/>
              </a:spcAft>
              <a:buClr>
                <a:srgbClr val="007187"/>
              </a:buClr>
              <a:buSzPts val="3200"/>
              <a:buNone/>
              <a:defRPr b="1" sz="3200">
                <a:solidFill>
                  <a:srgbClr val="007187"/>
                </a:solidFill>
                <a:latin typeface="Questrial"/>
                <a:ea typeface="Questrial"/>
                <a:cs typeface="Questrial"/>
                <a:sym typeface="Questrial"/>
              </a:defRPr>
            </a:lvl1pPr>
            <a:lvl2pPr indent="-228600" lvl="1" marL="914400" rtl="0" algn="l">
              <a:lnSpc>
                <a:spcPct val="100000"/>
              </a:lnSpc>
              <a:spcBef>
                <a:spcPts val="700"/>
              </a:spcBef>
              <a:spcAft>
                <a:spcPts val="0"/>
              </a:spcAft>
              <a:buClr>
                <a:schemeClr val="dk1"/>
              </a:buClr>
              <a:buSzPts val="2700"/>
              <a:buNone/>
              <a:defRPr b="1" sz="2700"/>
            </a:lvl2pPr>
            <a:lvl3pPr indent="-228600" lvl="2" marL="1371600" rtl="0" algn="l">
              <a:lnSpc>
                <a:spcPct val="100000"/>
              </a:lnSpc>
              <a:spcBef>
                <a:spcPts val="700"/>
              </a:spcBef>
              <a:spcAft>
                <a:spcPts val="0"/>
              </a:spcAft>
              <a:buClr>
                <a:schemeClr val="dk1"/>
              </a:buClr>
              <a:buSzPts val="2400"/>
              <a:buNone/>
              <a:defRPr b="1" sz="2400"/>
            </a:lvl3pPr>
            <a:lvl4pPr indent="-228600" lvl="3" marL="1828800" rtl="0" algn="l">
              <a:lnSpc>
                <a:spcPct val="100000"/>
              </a:lnSpc>
              <a:spcBef>
                <a:spcPts val="700"/>
              </a:spcBef>
              <a:spcAft>
                <a:spcPts val="0"/>
              </a:spcAft>
              <a:buClr>
                <a:schemeClr val="dk1"/>
              </a:buClr>
              <a:buSzPts val="2100"/>
              <a:buNone/>
              <a:defRPr b="1" sz="2100"/>
            </a:lvl4pPr>
            <a:lvl5pPr indent="-228600" lvl="4" marL="2286000" rtl="0" algn="l">
              <a:lnSpc>
                <a:spcPct val="100000"/>
              </a:lnSpc>
              <a:spcBef>
                <a:spcPts val="700"/>
              </a:spcBef>
              <a:spcAft>
                <a:spcPts val="0"/>
              </a:spcAft>
              <a:buClr>
                <a:schemeClr val="dk1"/>
              </a:buClr>
              <a:buSzPts val="2100"/>
              <a:buNone/>
              <a:defRPr b="1" sz="2100"/>
            </a:lvl5pPr>
            <a:lvl6pPr indent="-228600" lvl="5" marL="2743200" rtl="0" algn="l">
              <a:lnSpc>
                <a:spcPct val="100000"/>
              </a:lnSpc>
              <a:spcBef>
                <a:spcPts val="700"/>
              </a:spcBef>
              <a:spcAft>
                <a:spcPts val="0"/>
              </a:spcAft>
              <a:buClr>
                <a:schemeClr val="dk1"/>
              </a:buClr>
              <a:buSzPts val="1600"/>
              <a:buNone/>
              <a:defRPr b="1" sz="2100"/>
            </a:lvl6pPr>
            <a:lvl7pPr indent="-228600" lvl="6" marL="3200400" rtl="0" algn="l">
              <a:lnSpc>
                <a:spcPct val="100000"/>
              </a:lnSpc>
              <a:spcBef>
                <a:spcPts val="700"/>
              </a:spcBef>
              <a:spcAft>
                <a:spcPts val="0"/>
              </a:spcAft>
              <a:buClr>
                <a:schemeClr val="accent1"/>
              </a:buClr>
              <a:buSzPts val="2100"/>
              <a:buNone/>
              <a:defRPr b="1" sz="2100"/>
            </a:lvl7pPr>
            <a:lvl8pPr indent="-228600" lvl="7" marL="3657600" rtl="0" algn="l">
              <a:lnSpc>
                <a:spcPct val="100000"/>
              </a:lnSpc>
              <a:spcBef>
                <a:spcPts val="400"/>
              </a:spcBef>
              <a:spcAft>
                <a:spcPts val="0"/>
              </a:spcAft>
              <a:buClr>
                <a:schemeClr val="dk1"/>
              </a:buClr>
              <a:buSzPts val="2100"/>
              <a:buNone/>
              <a:defRPr b="1" sz="2100"/>
            </a:lvl8pPr>
            <a:lvl9pPr indent="-228600" lvl="8" marL="4114800" rtl="0" algn="l">
              <a:lnSpc>
                <a:spcPct val="100000"/>
              </a:lnSpc>
              <a:spcBef>
                <a:spcPts val="400"/>
              </a:spcBef>
              <a:spcAft>
                <a:spcPts val="400"/>
              </a:spcAft>
              <a:buClr>
                <a:schemeClr val="dk2"/>
              </a:buClr>
              <a:buSzPts val="2100"/>
              <a:buNone/>
              <a:defRPr b="1" sz="2100"/>
            </a:lvl9pPr>
          </a:lstStyle>
          <a:p/>
        </p:txBody>
      </p:sp>
      <p:sp>
        <p:nvSpPr>
          <p:cNvPr id="353" name="Google Shape;353;p53"/>
          <p:cNvSpPr txBox="1"/>
          <p:nvPr>
            <p:ph idx="3" type="body"/>
          </p:nvPr>
        </p:nvSpPr>
        <p:spPr>
          <a:xfrm>
            <a:off x="283988" y="2688856"/>
            <a:ext cx="4114800" cy="3388500"/>
          </a:xfrm>
          <a:prstGeom prst="rect">
            <a:avLst/>
          </a:prstGeom>
          <a:no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81000" lvl="4" marL="2286000" rtl="0" algn="l">
              <a:lnSpc>
                <a:spcPct val="100000"/>
              </a:lnSpc>
              <a:spcBef>
                <a:spcPts val="700"/>
              </a:spcBef>
              <a:spcAft>
                <a:spcPts val="0"/>
              </a:spcAft>
              <a:buClr>
                <a:schemeClr val="dk1"/>
              </a:buClr>
              <a:buSzPts val="2400"/>
              <a:buChar char="•"/>
              <a:defRPr sz="2400"/>
            </a:lvl5pPr>
            <a:lvl6pPr indent="-330200" lvl="5" marL="2743200" rtl="0" algn="l">
              <a:lnSpc>
                <a:spcPct val="100000"/>
              </a:lnSpc>
              <a:spcBef>
                <a:spcPts val="700"/>
              </a:spcBef>
              <a:spcAft>
                <a:spcPts val="0"/>
              </a:spcAft>
              <a:buClr>
                <a:schemeClr val="dk1"/>
              </a:buClr>
              <a:buSzPts val="1600"/>
              <a:buFont typeface="Arial"/>
              <a:buChar char="•"/>
              <a:defRPr sz="2100"/>
            </a:lvl6pPr>
            <a:lvl7pPr indent="-349250" lvl="6" marL="3200400" rtl="0" algn="l">
              <a:lnSpc>
                <a:spcPct val="100000"/>
              </a:lnSpc>
              <a:spcBef>
                <a:spcPts val="700"/>
              </a:spcBef>
              <a:spcAft>
                <a:spcPts val="0"/>
              </a:spcAft>
              <a:buClr>
                <a:schemeClr val="accent1"/>
              </a:buClr>
              <a:buSzPts val="1900"/>
              <a:buChar char="​"/>
              <a:defRPr sz="1900"/>
            </a:lvl7pPr>
            <a:lvl8pPr indent="-330200" lvl="7" marL="3657600" rtl="0" algn="l">
              <a:lnSpc>
                <a:spcPct val="100000"/>
              </a:lnSpc>
              <a:spcBef>
                <a:spcPts val="400"/>
              </a:spcBef>
              <a:spcAft>
                <a:spcPts val="0"/>
              </a:spcAft>
              <a:buClr>
                <a:schemeClr val="dk1"/>
              </a:buClr>
              <a:buSzPts val="1600"/>
              <a:buChar char="•"/>
              <a:defRPr sz="1600"/>
            </a:lvl8pPr>
            <a:lvl9pPr indent="-330200" lvl="8" marL="4114800" rtl="0" algn="l">
              <a:lnSpc>
                <a:spcPct val="100000"/>
              </a:lnSpc>
              <a:spcBef>
                <a:spcPts val="400"/>
              </a:spcBef>
              <a:spcAft>
                <a:spcPts val="400"/>
              </a:spcAft>
              <a:buClr>
                <a:schemeClr val="dk2"/>
              </a:buClr>
              <a:buSzPts val="1600"/>
              <a:buChar char="​"/>
              <a:defRPr sz="1600"/>
            </a:lvl9pPr>
          </a:lstStyle>
          <a:p/>
        </p:txBody>
      </p:sp>
      <p:sp>
        <p:nvSpPr>
          <p:cNvPr id="354" name="Google Shape;354;p53"/>
          <p:cNvSpPr txBox="1"/>
          <p:nvPr>
            <p:ph idx="4" type="body"/>
          </p:nvPr>
        </p:nvSpPr>
        <p:spPr>
          <a:xfrm>
            <a:off x="4759326" y="2690332"/>
            <a:ext cx="4114800" cy="3388500"/>
          </a:xfrm>
          <a:prstGeom prst="rect">
            <a:avLst/>
          </a:prstGeom>
          <a:no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81000" lvl="4" marL="2286000" rtl="0" algn="l">
              <a:lnSpc>
                <a:spcPct val="100000"/>
              </a:lnSpc>
              <a:spcBef>
                <a:spcPts val="700"/>
              </a:spcBef>
              <a:spcAft>
                <a:spcPts val="0"/>
              </a:spcAft>
              <a:buClr>
                <a:schemeClr val="dk1"/>
              </a:buClr>
              <a:buSzPts val="2400"/>
              <a:buChar char="•"/>
              <a:defRPr sz="2400"/>
            </a:lvl5pPr>
            <a:lvl6pPr indent="-330200" lvl="5" marL="2743200" rtl="0" algn="l">
              <a:lnSpc>
                <a:spcPct val="100000"/>
              </a:lnSpc>
              <a:spcBef>
                <a:spcPts val="700"/>
              </a:spcBef>
              <a:spcAft>
                <a:spcPts val="0"/>
              </a:spcAft>
              <a:buClr>
                <a:schemeClr val="dk1"/>
              </a:buClr>
              <a:buSzPts val="1600"/>
              <a:buFont typeface="Arial"/>
              <a:buChar char="•"/>
              <a:defRPr sz="2100"/>
            </a:lvl6pPr>
            <a:lvl7pPr indent="-349250" lvl="6" marL="3200400" rtl="0" algn="l">
              <a:lnSpc>
                <a:spcPct val="100000"/>
              </a:lnSpc>
              <a:spcBef>
                <a:spcPts val="700"/>
              </a:spcBef>
              <a:spcAft>
                <a:spcPts val="0"/>
              </a:spcAft>
              <a:buClr>
                <a:schemeClr val="accent1"/>
              </a:buClr>
              <a:buSzPts val="1900"/>
              <a:buChar char="​"/>
              <a:defRPr sz="1900"/>
            </a:lvl7pPr>
            <a:lvl8pPr indent="-330200" lvl="7" marL="3657600" rtl="0" algn="l">
              <a:lnSpc>
                <a:spcPct val="100000"/>
              </a:lnSpc>
              <a:spcBef>
                <a:spcPts val="400"/>
              </a:spcBef>
              <a:spcAft>
                <a:spcPts val="0"/>
              </a:spcAft>
              <a:buClr>
                <a:schemeClr val="dk1"/>
              </a:buClr>
              <a:buSzPts val="1600"/>
              <a:buChar char="•"/>
              <a:defRPr sz="1600"/>
            </a:lvl8pPr>
            <a:lvl9pPr indent="-330200" lvl="8" marL="4114800" rtl="0" algn="l">
              <a:lnSpc>
                <a:spcPct val="100000"/>
              </a:lnSpc>
              <a:spcBef>
                <a:spcPts val="400"/>
              </a:spcBef>
              <a:spcAft>
                <a:spcPts val="400"/>
              </a:spcAft>
              <a:buClr>
                <a:schemeClr val="dk2"/>
              </a:buClr>
              <a:buSzPts val="1600"/>
              <a:buChar char="​"/>
              <a:defRPr sz="1600"/>
            </a:lvl9pPr>
          </a:lstStyle>
          <a:p/>
        </p:txBody>
      </p:sp>
      <p:sp>
        <p:nvSpPr>
          <p:cNvPr id="355" name="Google Shape;355;p53"/>
          <p:cNvSpPr txBox="1"/>
          <p:nvPr>
            <p:ph idx="5" type="body"/>
          </p:nvPr>
        </p:nvSpPr>
        <p:spPr>
          <a:xfrm>
            <a:off x="296687" y="6217639"/>
            <a:ext cx="8549700" cy="2784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rgbClr val="7F7F7F"/>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extLst>
    <p:ext uri="{DCECCB84-F9BA-43D5-87BE-67443E8EF086}">
      <p15:sldGuideLst>
        <p15:guide id="1" orient="horz" pos="288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1" name="Google Shape;31;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Images">
  <p:cSld name="Two Content Images">
    <p:spTree>
      <p:nvGrpSpPr>
        <p:cNvPr id="356" name="Shape 356"/>
        <p:cNvGrpSpPr/>
        <p:nvPr/>
      </p:nvGrpSpPr>
      <p:grpSpPr>
        <a:xfrm>
          <a:off x="0" y="0"/>
          <a:ext cx="0" cy="0"/>
          <a:chOff x="0" y="0"/>
          <a:chExt cx="0" cy="0"/>
        </a:xfrm>
      </p:grpSpPr>
      <p:sp>
        <p:nvSpPr>
          <p:cNvPr id="357" name="Google Shape;357;p54"/>
          <p:cNvSpPr txBox="1"/>
          <p:nvPr>
            <p:ph idx="1" type="body"/>
          </p:nvPr>
        </p:nvSpPr>
        <p:spPr>
          <a:xfrm>
            <a:off x="283988" y="3361797"/>
            <a:ext cx="4114800" cy="2833200"/>
          </a:xfrm>
          <a:prstGeom prst="rect">
            <a:avLst/>
          </a:prstGeom>
          <a:solidFill>
            <a:srgbClr val="D8D8D8">
              <a:alpha val="80000"/>
            </a:srgbClr>
          </a:solid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61950" lvl="4" marL="2286000" rtl="0" algn="l">
              <a:lnSpc>
                <a:spcPct val="100000"/>
              </a:lnSpc>
              <a:spcBef>
                <a:spcPts val="700"/>
              </a:spcBef>
              <a:spcAft>
                <a:spcPts val="0"/>
              </a:spcAft>
              <a:buClr>
                <a:schemeClr val="dk1"/>
              </a:buClr>
              <a:buSzPts val="2100"/>
              <a:buChar char="•"/>
              <a:defRPr sz="2100"/>
            </a:lvl5pPr>
            <a:lvl6pPr indent="-330200" lvl="5" marL="2743200" rtl="0" algn="l">
              <a:lnSpc>
                <a:spcPct val="100000"/>
              </a:lnSpc>
              <a:spcBef>
                <a:spcPts val="700"/>
              </a:spcBef>
              <a:spcAft>
                <a:spcPts val="0"/>
              </a:spcAft>
              <a:buClr>
                <a:schemeClr val="dk1"/>
              </a:buClr>
              <a:buSzPts val="1600"/>
              <a:buFont typeface="Arial"/>
              <a:buChar char="•"/>
              <a:defRPr sz="2100"/>
            </a:lvl6pPr>
            <a:lvl7pPr indent="-323850" lvl="6" marL="3200400" rtl="0" algn="l">
              <a:lnSpc>
                <a:spcPct val="100000"/>
              </a:lnSpc>
              <a:spcBef>
                <a:spcPts val="700"/>
              </a:spcBef>
              <a:spcAft>
                <a:spcPts val="0"/>
              </a:spcAft>
              <a:buClr>
                <a:schemeClr val="accent1"/>
              </a:buClr>
              <a:buSzPts val="1500"/>
              <a:buChar char="​"/>
              <a:defRPr sz="1500"/>
            </a:lvl7pPr>
            <a:lvl8pPr indent="-323850" lvl="7" marL="3657600" rtl="0" algn="l">
              <a:lnSpc>
                <a:spcPct val="100000"/>
              </a:lnSpc>
              <a:spcBef>
                <a:spcPts val="400"/>
              </a:spcBef>
              <a:spcAft>
                <a:spcPts val="0"/>
              </a:spcAft>
              <a:buClr>
                <a:schemeClr val="dk1"/>
              </a:buClr>
              <a:buSzPts val="1500"/>
              <a:buChar char="•"/>
              <a:defRPr sz="1500"/>
            </a:lvl8pPr>
            <a:lvl9pPr indent="-323850" lvl="8" marL="4114800" rtl="0" algn="l">
              <a:lnSpc>
                <a:spcPct val="100000"/>
              </a:lnSpc>
              <a:spcBef>
                <a:spcPts val="400"/>
              </a:spcBef>
              <a:spcAft>
                <a:spcPts val="400"/>
              </a:spcAft>
              <a:buClr>
                <a:schemeClr val="dk2"/>
              </a:buClr>
              <a:buSzPts val="1500"/>
              <a:buChar char="​"/>
              <a:defRPr sz="1500"/>
            </a:lvl9pPr>
          </a:lstStyle>
          <a:p/>
        </p:txBody>
      </p:sp>
      <p:sp>
        <p:nvSpPr>
          <p:cNvPr id="358" name="Google Shape;358;p54"/>
          <p:cNvSpPr txBox="1"/>
          <p:nvPr>
            <p:ph idx="2" type="body"/>
          </p:nvPr>
        </p:nvSpPr>
        <p:spPr>
          <a:xfrm>
            <a:off x="4752974" y="3361797"/>
            <a:ext cx="4114800" cy="2833200"/>
          </a:xfrm>
          <a:prstGeom prst="rect">
            <a:avLst/>
          </a:prstGeom>
          <a:solidFill>
            <a:srgbClr val="D8D8D8">
              <a:alpha val="80000"/>
            </a:srgbClr>
          </a:solidFill>
          <a:ln>
            <a:noFill/>
          </a:ln>
        </p:spPr>
        <p:txBody>
          <a:bodyPr anchorCtr="0" anchor="t" bIns="60925" lIns="121900" spcFirstLastPara="1" rIns="121900" wrap="square" tIns="60925">
            <a:noAutofit/>
          </a:bodyPr>
          <a:lstStyle>
            <a:lvl1pPr indent="-400050" lvl="0" marL="457200" rtl="0" algn="l">
              <a:lnSpc>
                <a:spcPct val="100000"/>
              </a:lnSpc>
              <a:spcBef>
                <a:spcPts val="0"/>
              </a:spcBef>
              <a:spcAft>
                <a:spcPts val="0"/>
              </a:spcAft>
              <a:buClr>
                <a:schemeClr val="dk1"/>
              </a:buClr>
              <a:buSzPts val="2700"/>
              <a:buFont typeface="Arial"/>
              <a:buChar char="•"/>
              <a:defRPr sz="2700"/>
            </a:lvl1pPr>
            <a:lvl2pPr indent="-400050" lvl="1" marL="914400" rtl="0" algn="l">
              <a:lnSpc>
                <a:spcPct val="100000"/>
              </a:lnSpc>
              <a:spcBef>
                <a:spcPts val="700"/>
              </a:spcBef>
              <a:spcAft>
                <a:spcPts val="0"/>
              </a:spcAft>
              <a:buClr>
                <a:schemeClr val="dk1"/>
              </a:buClr>
              <a:buSzPts val="2700"/>
              <a:buFont typeface="Arial"/>
              <a:buChar char="•"/>
              <a:defRPr sz="2700"/>
            </a:lvl2pPr>
            <a:lvl3pPr indent="-381000" lvl="2" marL="1371600" rtl="0" algn="l">
              <a:lnSpc>
                <a:spcPct val="100000"/>
              </a:lnSpc>
              <a:spcBef>
                <a:spcPts val="700"/>
              </a:spcBef>
              <a:spcAft>
                <a:spcPts val="0"/>
              </a:spcAft>
              <a:buClr>
                <a:schemeClr val="dk1"/>
              </a:buClr>
              <a:buSzPts val="2400"/>
              <a:buFont typeface="Arial"/>
              <a:buChar char="•"/>
              <a:defRPr sz="2400"/>
            </a:lvl3pPr>
            <a:lvl4pPr indent="-381000" lvl="3" marL="1828800" rtl="0" algn="l">
              <a:lnSpc>
                <a:spcPct val="100000"/>
              </a:lnSpc>
              <a:spcBef>
                <a:spcPts val="700"/>
              </a:spcBef>
              <a:spcAft>
                <a:spcPts val="0"/>
              </a:spcAft>
              <a:buClr>
                <a:schemeClr val="dk1"/>
              </a:buClr>
              <a:buSzPts val="2400"/>
              <a:buFont typeface="Arial"/>
              <a:buChar char="•"/>
              <a:defRPr sz="2400"/>
            </a:lvl4pPr>
            <a:lvl5pPr indent="-361950" lvl="4" marL="2286000" rtl="0" algn="l">
              <a:lnSpc>
                <a:spcPct val="100000"/>
              </a:lnSpc>
              <a:spcBef>
                <a:spcPts val="700"/>
              </a:spcBef>
              <a:spcAft>
                <a:spcPts val="0"/>
              </a:spcAft>
              <a:buClr>
                <a:schemeClr val="dk1"/>
              </a:buClr>
              <a:buSzPts val="2100"/>
              <a:buChar char="•"/>
              <a:defRPr sz="2100"/>
            </a:lvl5pPr>
            <a:lvl6pPr indent="-330200" lvl="5" marL="2743200" rtl="0" algn="l">
              <a:lnSpc>
                <a:spcPct val="100000"/>
              </a:lnSpc>
              <a:spcBef>
                <a:spcPts val="700"/>
              </a:spcBef>
              <a:spcAft>
                <a:spcPts val="0"/>
              </a:spcAft>
              <a:buClr>
                <a:schemeClr val="dk1"/>
              </a:buClr>
              <a:buSzPts val="1600"/>
              <a:buFont typeface="Arial"/>
              <a:buChar char="•"/>
              <a:defRPr sz="2100"/>
            </a:lvl6pPr>
            <a:lvl7pPr indent="-323850" lvl="6" marL="3200400" rtl="0" algn="l">
              <a:lnSpc>
                <a:spcPct val="100000"/>
              </a:lnSpc>
              <a:spcBef>
                <a:spcPts val="700"/>
              </a:spcBef>
              <a:spcAft>
                <a:spcPts val="0"/>
              </a:spcAft>
              <a:buClr>
                <a:schemeClr val="accent1"/>
              </a:buClr>
              <a:buSzPts val="1500"/>
              <a:buChar char="​"/>
              <a:defRPr sz="1500"/>
            </a:lvl7pPr>
            <a:lvl8pPr indent="-323850" lvl="7" marL="3657600" rtl="0" algn="l">
              <a:lnSpc>
                <a:spcPct val="100000"/>
              </a:lnSpc>
              <a:spcBef>
                <a:spcPts val="400"/>
              </a:spcBef>
              <a:spcAft>
                <a:spcPts val="0"/>
              </a:spcAft>
              <a:buClr>
                <a:schemeClr val="dk1"/>
              </a:buClr>
              <a:buSzPts val="1500"/>
              <a:buChar char="•"/>
              <a:defRPr sz="1500"/>
            </a:lvl8pPr>
            <a:lvl9pPr indent="-323850" lvl="8" marL="4114800" rtl="0" algn="l">
              <a:lnSpc>
                <a:spcPct val="100000"/>
              </a:lnSpc>
              <a:spcBef>
                <a:spcPts val="400"/>
              </a:spcBef>
              <a:spcAft>
                <a:spcPts val="400"/>
              </a:spcAft>
              <a:buClr>
                <a:schemeClr val="dk2"/>
              </a:buClr>
              <a:buSzPts val="1500"/>
              <a:buChar char="​"/>
              <a:defRPr sz="1500"/>
            </a:lvl9pPr>
          </a:lstStyle>
          <a:p/>
        </p:txBody>
      </p:sp>
      <p:sp>
        <p:nvSpPr>
          <p:cNvPr id="359" name="Google Shape;359;p54"/>
          <p:cNvSpPr txBox="1"/>
          <p:nvPr>
            <p:ph type="title"/>
          </p:nvPr>
        </p:nvSpPr>
        <p:spPr>
          <a:xfrm>
            <a:off x="283987" y="449540"/>
            <a:ext cx="8580300" cy="1089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None/>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60" name="Google Shape;360;p54"/>
          <p:cNvSpPr/>
          <p:nvPr>
            <p:ph idx="3" type="pic"/>
          </p:nvPr>
        </p:nvSpPr>
        <p:spPr>
          <a:xfrm>
            <a:off x="284165" y="1642075"/>
            <a:ext cx="4114800" cy="1516500"/>
          </a:xfrm>
          <a:prstGeom prst="rect">
            <a:avLst/>
          </a:prstGeom>
          <a:noFill/>
          <a:ln>
            <a:noFill/>
          </a:ln>
        </p:spPr>
        <p:txBody>
          <a:bodyPr anchorCtr="0" anchor="t" bIns="60925" lIns="121900" spcFirstLastPara="1" rIns="121900" wrap="square" tIns="60925">
            <a:noAutofit/>
          </a:bodyPr>
          <a:lstStyle>
            <a:lvl1pPr lvl="0" marR="0" rtl="0" algn="l">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361" name="Google Shape;361;p54"/>
          <p:cNvSpPr/>
          <p:nvPr>
            <p:ph idx="4" type="pic"/>
          </p:nvPr>
        </p:nvSpPr>
        <p:spPr>
          <a:xfrm>
            <a:off x="4752977" y="1642075"/>
            <a:ext cx="4114800" cy="1516500"/>
          </a:xfrm>
          <a:prstGeom prst="rect">
            <a:avLst/>
          </a:prstGeom>
          <a:noFill/>
          <a:ln>
            <a:noFill/>
          </a:ln>
        </p:spPr>
        <p:txBody>
          <a:bodyPr anchorCtr="0" anchor="t" bIns="60925" lIns="121900" spcFirstLastPara="1" rIns="121900" wrap="square" tIns="60925">
            <a:noAutofit/>
          </a:bodyPr>
          <a:lstStyle>
            <a:lvl1pPr lvl="0" marR="0" rtl="0" algn="l">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362" name="Google Shape;362;p54"/>
          <p:cNvSpPr txBox="1"/>
          <p:nvPr>
            <p:ph idx="5" type="body"/>
          </p:nvPr>
        </p:nvSpPr>
        <p:spPr>
          <a:xfrm>
            <a:off x="284163" y="3266611"/>
            <a:ext cx="4114800" cy="94500"/>
          </a:xfrm>
          <a:prstGeom prst="rect">
            <a:avLst/>
          </a:prstGeom>
          <a:solidFill>
            <a:schemeClr val="dk2"/>
          </a:solidFill>
          <a:ln cap="flat" cmpd="sng" w="9525">
            <a:solidFill>
              <a:schemeClr val="accent1">
                <a:alpha val="0"/>
              </a:schemeClr>
            </a:solidFill>
            <a:prstDash val="solid"/>
            <a:round/>
            <a:headEnd len="sm" w="sm" type="none"/>
            <a:tailEnd len="sm" w="sm" type="none"/>
          </a:ln>
        </p:spPr>
        <p:txBody>
          <a:bodyPr anchorCtr="0" anchor="t" bIns="60925" lIns="121900" spcFirstLastPara="1" rIns="121900" wrap="square" tIns="60925">
            <a:noAutofit/>
          </a:bodyPr>
          <a:lstStyle>
            <a:lvl1pPr indent="-228600" lvl="0" marL="457200" rtl="0" algn="l">
              <a:lnSpc>
                <a:spcPct val="100000"/>
              </a:lnSpc>
              <a:spcBef>
                <a:spcPts val="0"/>
              </a:spcBef>
              <a:spcAft>
                <a:spcPts val="0"/>
              </a:spcAft>
              <a:buClr>
                <a:schemeClr val="dk1"/>
              </a:buClr>
              <a:buSzPts val="200"/>
              <a:buNone/>
              <a:defRPr sz="200"/>
            </a:lvl1pPr>
            <a:lvl2pPr indent="-228600" lvl="1" marL="914400" rtl="0" algn="l">
              <a:lnSpc>
                <a:spcPct val="100000"/>
              </a:lnSpc>
              <a:spcBef>
                <a:spcPts val="70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363" name="Google Shape;363;p54"/>
          <p:cNvSpPr txBox="1"/>
          <p:nvPr>
            <p:ph idx="6" type="body"/>
          </p:nvPr>
        </p:nvSpPr>
        <p:spPr>
          <a:xfrm>
            <a:off x="4752974" y="3266611"/>
            <a:ext cx="4114800" cy="94500"/>
          </a:xfrm>
          <a:prstGeom prst="rect">
            <a:avLst/>
          </a:prstGeom>
          <a:solidFill>
            <a:schemeClr val="dk2"/>
          </a:solidFill>
          <a:ln cap="flat" cmpd="sng" w="9525">
            <a:solidFill>
              <a:schemeClr val="accent1">
                <a:alpha val="0"/>
              </a:schemeClr>
            </a:solidFill>
            <a:prstDash val="solid"/>
            <a:round/>
            <a:headEnd len="sm" w="sm" type="none"/>
            <a:tailEnd len="sm" w="sm" type="none"/>
          </a:ln>
        </p:spPr>
        <p:txBody>
          <a:bodyPr anchorCtr="0" anchor="t" bIns="60925" lIns="121900" spcFirstLastPara="1" rIns="121900" wrap="square" tIns="60925">
            <a:noAutofit/>
          </a:bodyPr>
          <a:lstStyle>
            <a:lvl1pPr indent="-228600" lvl="0" marL="457200" rtl="0" algn="l">
              <a:lnSpc>
                <a:spcPct val="100000"/>
              </a:lnSpc>
              <a:spcBef>
                <a:spcPts val="0"/>
              </a:spcBef>
              <a:spcAft>
                <a:spcPts val="0"/>
              </a:spcAft>
              <a:buClr>
                <a:schemeClr val="dk1"/>
              </a:buClr>
              <a:buSzPts val="200"/>
              <a:buNone/>
              <a:defRPr sz="200"/>
            </a:lvl1pPr>
            <a:lvl2pPr indent="-228600" lvl="1" marL="914400" rtl="0" algn="l">
              <a:lnSpc>
                <a:spcPct val="100000"/>
              </a:lnSpc>
              <a:spcBef>
                <a:spcPts val="70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364" name="Google Shape;364;p54"/>
          <p:cNvSpPr txBox="1"/>
          <p:nvPr>
            <p:ph idx="7" type="body"/>
          </p:nvPr>
        </p:nvSpPr>
        <p:spPr>
          <a:xfrm>
            <a:off x="296687" y="6217639"/>
            <a:ext cx="8549700" cy="2784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rgbClr val="7F7F7F"/>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extLst>
    <p:ext uri="{DCECCB84-F9BA-43D5-87BE-67443E8EF086}">
      <p15:sldGuideLst>
        <p15:guide id="1" orient="horz" pos="288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oup Activity">
  <p:cSld name="Group Activity">
    <p:spTree>
      <p:nvGrpSpPr>
        <p:cNvPr id="365" name="Shape 365"/>
        <p:cNvGrpSpPr/>
        <p:nvPr/>
      </p:nvGrpSpPr>
      <p:grpSpPr>
        <a:xfrm>
          <a:off x="0" y="0"/>
          <a:ext cx="0" cy="0"/>
          <a:chOff x="0" y="0"/>
          <a:chExt cx="0" cy="0"/>
        </a:xfrm>
      </p:grpSpPr>
      <p:pic>
        <p:nvPicPr>
          <p:cNvPr id="366" name="Google Shape;366;p55"/>
          <p:cNvPicPr preferRelativeResize="0"/>
          <p:nvPr/>
        </p:nvPicPr>
        <p:blipFill rotWithShape="1">
          <a:blip r:embed="rId2">
            <a:alphaModFix/>
          </a:blip>
          <a:srcRect b="15497" l="0" r="64618" t="0"/>
          <a:stretch/>
        </p:blipFill>
        <p:spPr>
          <a:xfrm>
            <a:off x="281505" y="0"/>
            <a:ext cx="2572824" cy="5795370"/>
          </a:xfrm>
          <a:prstGeom prst="rect">
            <a:avLst/>
          </a:prstGeom>
          <a:noFill/>
          <a:ln>
            <a:noFill/>
          </a:ln>
        </p:spPr>
      </p:pic>
      <p:pic>
        <p:nvPicPr>
          <p:cNvPr id="367" name="Google Shape;367;p55"/>
          <p:cNvPicPr preferRelativeResize="0"/>
          <p:nvPr/>
        </p:nvPicPr>
        <p:blipFill rotWithShape="1">
          <a:blip r:embed="rId3">
            <a:alphaModFix/>
          </a:blip>
          <a:srcRect b="15368" l="3103" r="68959" t="0"/>
          <a:stretch/>
        </p:blipFill>
        <p:spPr>
          <a:xfrm>
            <a:off x="283991" y="0"/>
            <a:ext cx="2554464" cy="5803902"/>
          </a:xfrm>
          <a:prstGeom prst="rect">
            <a:avLst/>
          </a:prstGeom>
          <a:noFill/>
          <a:ln>
            <a:noFill/>
          </a:ln>
        </p:spPr>
      </p:pic>
      <p:sp>
        <p:nvSpPr>
          <p:cNvPr id="368" name="Google Shape;368;p55"/>
          <p:cNvSpPr txBox="1"/>
          <p:nvPr>
            <p:ph type="title"/>
          </p:nvPr>
        </p:nvSpPr>
        <p:spPr>
          <a:xfrm>
            <a:off x="283991" y="0"/>
            <a:ext cx="2554500" cy="5804100"/>
          </a:xfrm>
          <a:prstGeom prst="rect">
            <a:avLst/>
          </a:prstGeom>
          <a:solidFill>
            <a:schemeClr val="lt2">
              <a:alpha val="72940"/>
            </a:schemeClr>
          </a:solidFill>
          <a:ln>
            <a:noFill/>
          </a:ln>
        </p:spPr>
        <p:txBody>
          <a:bodyPr anchorCtr="0" anchor="t" bIns="487675" lIns="243825" spcFirstLastPara="1" rIns="243825" wrap="square" tIns="243825">
            <a:noAutofit/>
          </a:bodyPr>
          <a:lstStyle>
            <a:lvl1pPr lvl="0" rtl="0" algn="l">
              <a:lnSpc>
                <a:spcPct val="90000"/>
              </a:lnSpc>
              <a:spcBef>
                <a:spcPts val="0"/>
              </a:spcBef>
              <a:spcAft>
                <a:spcPts val="0"/>
              </a:spcAft>
              <a:buClr>
                <a:schemeClr val="dk1"/>
              </a:buClr>
              <a:buSzPts val="4300"/>
              <a:buFont typeface="Questrial"/>
              <a:buNone/>
              <a:defRPr>
                <a:solidFill>
                  <a:schemeClr val="dk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69" name="Google Shape;369;p55"/>
          <p:cNvSpPr txBox="1"/>
          <p:nvPr>
            <p:ph idx="1" type="body"/>
          </p:nvPr>
        </p:nvSpPr>
        <p:spPr>
          <a:xfrm>
            <a:off x="3112179" y="416984"/>
            <a:ext cx="5859600" cy="5757300"/>
          </a:xfrm>
          <a:prstGeom prst="rect">
            <a:avLst/>
          </a:prstGeom>
          <a:noFill/>
          <a:ln>
            <a:noFill/>
          </a:ln>
        </p:spPr>
        <p:txBody>
          <a:bodyPr anchorCtr="0" anchor="t" bIns="60925" lIns="121900" spcFirstLastPara="1" rIns="121900" wrap="square" tIns="60925">
            <a:noAutofit/>
          </a:bodyPr>
          <a:lstStyle>
            <a:lvl1pPr indent="-381000" lvl="0" marL="457200" rtl="0" algn="l">
              <a:lnSpc>
                <a:spcPct val="100000"/>
              </a:lnSpc>
              <a:spcBef>
                <a:spcPts val="0"/>
              </a:spcBef>
              <a:spcAft>
                <a:spcPts val="0"/>
              </a:spcAft>
              <a:buClr>
                <a:schemeClr val="dk1"/>
              </a:buClr>
              <a:buSzPts val="2400"/>
              <a:buChar char="•"/>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400050" lvl="4" marL="2286000" rtl="0" algn="l">
              <a:lnSpc>
                <a:spcPct val="100000"/>
              </a:lnSpc>
              <a:spcBef>
                <a:spcPts val="700"/>
              </a:spcBef>
              <a:spcAft>
                <a:spcPts val="0"/>
              </a:spcAft>
              <a:buClr>
                <a:schemeClr val="dk1"/>
              </a:buClr>
              <a:buSzPts val="27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oup Activity 2">
  <p:cSld name="Group Activity 2">
    <p:spTree>
      <p:nvGrpSpPr>
        <p:cNvPr id="370"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b="0" l="0" r="23076" t="0"/>
          <a:stretch/>
        </p:blipFill>
        <p:spPr>
          <a:xfrm>
            <a:off x="-1" y="-1"/>
            <a:ext cx="9143999" cy="1706880"/>
          </a:xfrm>
          <a:prstGeom prst="rect">
            <a:avLst/>
          </a:prstGeom>
          <a:noFill/>
          <a:ln>
            <a:noFill/>
          </a:ln>
        </p:spPr>
      </p:pic>
      <p:grpSp>
        <p:nvGrpSpPr>
          <p:cNvPr id="372" name="Google Shape;372;p56"/>
          <p:cNvGrpSpPr/>
          <p:nvPr/>
        </p:nvGrpSpPr>
        <p:grpSpPr>
          <a:xfrm>
            <a:off x="8636001" y="63504"/>
            <a:ext cx="444598" cy="265238"/>
            <a:chOff x="-619" y="470"/>
            <a:chExt cx="6998" cy="3381"/>
          </a:xfrm>
        </p:grpSpPr>
        <p:sp>
          <p:nvSpPr>
            <p:cNvPr id="373" name="Google Shape;373;p56"/>
            <p:cNvSpPr/>
            <p:nvPr/>
          </p:nvSpPr>
          <p:spPr>
            <a:xfrm>
              <a:off x="4344" y="1545"/>
              <a:ext cx="269" cy="468"/>
            </a:xfrm>
            <a:custGeom>
              <a:rect b="b" l="l" r="r" t="t"/>
              <a:pathLst>
                <a:path extrusionOk="0" h="468" w="269">
                  <a:moveTo>
                    <a:pt x="269" y="468"/>
                  </a:moveTo>
                  <a:lnTo>
                    <a:pt x="269" y="0"/>
                  </a:lnTo>
                  <a:lnTo>
                    <a:pt x="0" y="468"/>
                  </a:lnTo>
                  <a:lnTo>
                    <a:pt x="269" y="468"/>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74" name="Google Shape;374;p56"/>
            <p:cNvSpPr/>
            <p:nvPr/>
          </p:nvSpPr>
          <p:spPr>
            <a:xfrm>
              <a:off x="958" y="470"/>
              <a:ext cx="5421" cy="3381"/>
            </a:xfrm>
            <a:custGeom>
              <a:rect b="b" l="l" r="r" t="t"/>
              <a:pathLst>
                <a:path extrusionOk="0" h="1428" w="2292">
                  <a:moveTo>
                    <a:pt x="1687" y="0"/>
                  </a:moveTo>
                  <a:cubicBezTo>
                    <a:pt x="1353" y="0"/>
                    <a:pt x="1082" y="271"/>
                    <a:pt x="1082" y="605"/>
                  </a:cubicBezTo>
                  <a:cubicBezTo>
                    <a:pt x="1082" y="703"/>
                    <a:pt x="1106" y="796"/>
                    <a:pt x="1147" y="878"/>
                  </a:cubicBezTo>
                  <a:cubicBezTo>
                    <a:pt x="1086" y="880"/>
                    <a:pt x="1038" y="897"/>
                    <a:pt x="1003" y="929"/>
                  </a:cubicBezTo>
                  <a:cubicBezTo>
                    <a:pt x="965" y="963"/>
                    <a:pt x="946" y="1004"/>
                    <a:pt x="946" y="1052"/>
                  </a:cubicBezTo>
                  <a:cubicBezTo>
                    <a:pt x="946" y="1093"/>
                    <a:pt x="958" y="1124"/>
                    <a:pt x="983" y="1145"/>
                  </a:cubicBezTo>
                  <a:cubicBezTo>
                    <a:pt x="1007" y="1167"/>
                    <a:pt x="1048" y="1186"/>
                    <a:pt x="1107" y="1200"/>
                  </a:cubicBezTo>
                  <a:cubicBezTo>
                    <a:pt x="1189" y="1219"/>
                    <a:pt x="1236" y="1233"/>
                    <a:pt x="1249" y="1241"/>
                  </a:cubicBezTo>
                  <a:cubicBezTo>
                    <a:pt x="1261" y="1249"/>
                    <a:pt x="1268" y="1261"/>
                    <a:pt x="1268" y="1276"/>
                  </a:cubicBezTo>
                  <a:cubicBezTo>
                    <a:pt x="1268" y="1292"/>
                    <a:pt x="1260" y="1303"/>
                    <a:pt x="1244" y="1311"/>
                  </a:cubicBezTo>
                  <a:cubicBezTo>
                    <a:pt x="1228" y="1319"/>
                    <a:pt x="1207" y="1323"/>
                    <a:pt x="1180" y="1323"/>
                  </a:cubicBezTo>
                  <a:cubicBezTo>
                    <a:pt x="1135" y="1323"/>
                    <a:pt x="1104" y="1314"/>
                    <a:pt x="1087" y="1296"/>
                  </a:cubicBezTo>
                  <a:cubicBezTo>
                    <a:pt x="1077" y="1286"/>
                    <a:pt x="1071" y="1269"/>
                    <a:pt x="1068" y="1245"/>
                  </a:cubicBezTo>
                  <a:cubicBezTo>
                    <a:pt x="931" y="1245"/>
                    <a:pt x="931" y="1245"/>
                    <a:pt x="931" y="1245"/>
                  </a:cubicBezTo>
                  <a:cubicBezTo>
                    <a:pt x="931" y="1041"/>
                    <a:pt x="931" y="1041"/>
                    <a:pt x="931" y="1041"/>
                  </a:cubicBezTo>
                  <a:cubicBezTo>
                    <a:pt x="931" y="978"/>
                    <a:pt x="909" y="936"/>
                    <a:pt x="865" y="913"/>
                  </a:cubicBezTo>
                  <a:cubicBezTo>
                    <a:pt x="821" y="891"/>
                    <a:pt x="770" y="880"/>
                    <a:pt x="713" y="880"/>
                  </a:cubicBezTo>
                  <a:cubicBezTo>
                    <a:pt x="625" y="880"/>
                    <a:pt x="564" y="902"/>
                    <a:pt x="528" y="948"/>
                  </a:cubicBezTo>
                  <a:cubicBezTo>
                    <a:pt x="511" y="970"/>
                    <a:pt x="499" y="996"/>
                    <a:pt x="493" y="1027"/>
                  </a:cubicBezTo>
                  <a:cubicBezTo>
                    <a:pt x="487" y="1010"/>
                    <a:pt x="478" y="994"/>
                    <a:pt x="468" y="979"/>
                  </a:cubicBezTo>
                  <a:cubicBezTo>
                    <a:pt x="444" y="944"/>
                    <a:pt x="415" y="919"/>
                    <a:pt x="378" y="902"/>
                  </a:cubicBezTo>
                  <a:cubicBezTo>
                    <a:pt x="342" y="886"/>
                    <a:pt x="302" y="878"/>
                    <a:pt x="256" y="878"/>
                  </a:cubicBezTo>
                  <a:cubicBezTo>
                    <a:pt x="180" y="878"/>
                    <a:pt x="119" y="902"/>
                    <a:pt x="71" y="950"/>
                  </a:cubicBezTo>
                  <a:cubicBezTo>
                    <a:pt x="23" y="998"/>
                    <a:pt x="0" y="1067"/>
                    <a:pt x="0" y="1157"/>
                  </a:cubicBezTo>
                  <a:cubicBezTo>
                    <a:pt x="0" y="1252"/>
                    <a:pt x="26" y="1322"/>
                    <a:pt x="79" y="1364"/>
                  </a:cubicBezTo>
                  <a:cubicBezTo>
                    <a:pt x="132" y="1407"/>
                    <a:pt x="192" y="1428"/>
                    <a:pt x="261" y="1428"/>
                  </a:cubicBezTo>
                  <a:cubicBezTo>
                    <a:pt x="345" y="1428"/>
                    <a:pt x="410" y="1403"/>
                    <a:pt x="456" y="1352"/>
                  </a:cubicBezTo>
                  <a:cubicBezTo>
                    <a:pt x="465" y="1343"/>
                    <a:pt x="473" y="1333"/>
                    <a:pt x="480" y="1324"/>
                  </a:cubicBezTo>
                  <a:cubicBezTo>
                    <a:pt x="487" y="1349"/>
                    <a:pt x="500" y="1370"/>
                    <a:pt x="519" y="1386"/>
                  </a:cubicBezTo>
                  <a:cubicBezTo>
                    <a:pt x="550" y="1413"/>
                    <a:pt x="589" y="1426"/>
                    <a:pt x="636" y="1426"/>
                  </a:cubicBezTo>
                  <a:cubicBezTo>
                    <a:pt x="673" y="1426"/>
                    <a:pt x="706" y="1418"/>
                    <a:pt x="735" y="1401"/>
                  </a:cubicBezTo>
                  <a:cubicBezTo>
                    <a:pt x="760" y="1387"/>
                    <a:pt x="782" y="1370"/>
                    <a:pt x="801" y="1349"/>
                  </a:cubicBezTo>
                  <a:cubicBezTo>
                    <a:pt x="801" y="1361"/>
                    <a:pt x="803" y="1372"/>
                    <a:pt x="804" y="1381"/>
                  </a:cubicBezTo>
                  <a:cubicBezTo>
                    <a:pt x="806" y="1390"/>
                    <a:pt x="809" y="1400"/>
                    <a:pt x="813" y="1410"/>
                  </a:cubicBezTo>
                  <a:cubicBezTo>
                    <a:pt x="960" y="1410"/>
                    <a:pt x="960" y="1410"/>
                    <a:pt x="960" y="1410"/>
                  </a:cubicBezTo>
                  <a:cubicBezTo>
                    <a:pt x="960" y="1390"/>
                    <a:pt x="960" y="1390"/>
                    <a:pt x="960" y="1390"/>
                  </a:cubicBezTo>
                  <a:cubicBezTo>
                    <a:pt x="951" y="1386"/>
                    <a:pt x="945" y="1381"/>
                    <a:pt x="940" y="1375"/>
                  </a:cubicBezTo>
                  <a:cubicBezTo>
                    <a:pt x="936" y="1368"/>
                    <a:pt x="933" y="1356"/>
                    <a:pt x="932" y="1339"/>
                  </a:cubicBezTo>
                  <a:cubicBezTo>
                    <a:pt x="932" y="1315"/>
                    <a:pt x="931" y="1295"/>
                    <a:pt x="931" y="1279"/>
                  </a:cubicBezTo>
                  <a:cubicBezTo>
                    <a:pt x="931" y="1260"/>
                    <a:pt x="931" y="1260"/>
                    <a:pt x="931" y="1260"/>
                  </a:cubicBezTo>
                  <a:cubicBezTo>
                    <a:pt x="935" y="1306"/>
                    <a:pt x="954" y="1345"/>
                    <a:pt x="989" y="1376"/>
                  </a:cubicBezTo>
                  <a:cubicBezTo>
                    <a:pt x="1028" y="1411"/>
                    <a:pt x="1088" y="1428"/>
                    <a:pt x="1170" y="1428"/>
                  </a:cubicBezTo>
                  <a:cubicBezTo>
                    <a:pt x="1250" y="1428"/>
                    <a:pt x="1309" y="1412"/>
                    <a:pt x="1347" y="1379"/>
                  </a:cubicBezTo>
                  <a:cubicBezTo>
                    <a:pt x="1386" y="1347"/>
                    <a:pt x="1405" y="1305"/>
                    <a:pt x="1405" y="1253"/>
                  </a:cubicBezTo>
                  <a:cubicBezTo>
                    <a:pt x="1405" y="1214"/>
                    <a:pt x="1391" y="1182"/>
                    <a:pt x="1365" y="1156"/>
                  </a:cubicBezTo>
                  <a:cubicBezTo>
                    <a:pt x="1338" y="1130"/>
                    <a:pt x="1297" y="1111"/>
                    <a:pt x="1243" y="1098"/>
                  </a:cubicBezTo>
                  <a:cubicBezTo>
                    <a:pt x="1162" y="1081"/>
                    <a:pt x="1115" y="1068"/>
                    <a:pt x="1102" y="1061"/>
                  </a:cubicBezTo>
                  <a:cubicBezTo>
                    <a:pt x="1089" y="1054"/>
                    <a:pt x="1082" y="1043"/>
                    <a:pt x="1082" y="1027"/>
                  </a:cubicBezTo>
                  <a:cubicBezTo>
                    <a:pt x="1082" y="1015"/>
                    <a:pt x="1088" y="1004"/>
                    <a:pt x="1101" y="995"/>
                  </a:cubicBezTo>
                  <a:cubicBezTo>
                    <a:pt x="1113" y="985"/>
                    <a:pt x="1134" y="981"/>
                    <a:pt x="1164" y="981"/>
                  </a:cubicBezTo>
                  <a:cubicBezTo>
                    <a:pt x="1190" y="981"/>
                    <a:pt x="1210" y="986"/>
                    <a:pt x="1225" y="995"/>
                  </a:cubicBezTo>
                  <a:cubicBezTo>
                    <a:pt x="1232" y="1004"/>
                    <a:pt x="1240" y="1012"/>
                    <a:pt x="1247" y="1020"/>
                  </a:cubicBezTo>
                  <a:cubicBezTo>
                    <a:pt x="1251" y="1028"/>
                    <a:pt x="1254" y="1038"/>
                    <a:pt x="1255" y="1050"/>
                  </a:cubicBezTo>
                  <a:cubicBezTo>
                    <a:pt x="1277" y="1050"/>
                    <a:pt x="1277" y="1050"/>
                    <a:pt x="1277" y="1050"/>
                  </a:cubicBezTo>
                  <a:cubicBezTo>
                    <a:pt x="1385" y="1149"/>
                    <a:pt x="1529" y="1210"/>
                    <a:pt x="1687" y="1210"/>
                  </a:cubicBezTo>
                  <a:cubicBezTo>
                    <a:pt x="2021" y="1210"/>
                    <a:pt x="2292" y="939"/>
                    <a:pt x="2292" y="605"/>
                  </a:cubicBezTo>
                  <a:cubicBezTo>
                    <a:pt x="2292" y="271"/>
                    <a:pt x="2021" y="0"/>
                    <a:pt x="1687" y="0"/>
                  </a:cubicBezTo>
                  <a:close/>
                  <a:moveTo>
                    <a:pt x="176" y="1020"/>
                  </a:moveTo>
                  <a:cubicBezTo>
                    <a:pt x="195" y="1000"/>
                    <a:pt x="222" y="990"/>
                    <a:pt x="256" y="990"/>
                  </a:cubicBezTo>
                  <a:cubicBezTo>
                    <a:pt x="288" y="990"/>
                    <a:pt x="315" y="999"/>
                    <a:pt x="337" y="1018"/>
                  </a:cubicBezTo>
                  <a:cubicBezTo>
                    <a:pt x="358" y="1036"/>
                    <a:pt x="371" y="1064"/>
                    <a:pt x="373" y="1100"/>
                  </a:cubicBezTo>
                  <a:cubicBezTo>
                    <a:pt x="139" y="1100"/>
                    <a:pt x="139" y="1100"/>
                    <a:pt x="139" y="1100"/>
                  </a:cubicBezTo>
                  <a:cubicBezTo>
                    <a:pt x="144" y="1066"/>
                    <a:pt x="156" y="1039"/>
                    <a:pt x="176" y="1020"/>
                  </a:cubicBezTo>
                  <a:close/>
                  <a:moveTo>
                    <a:pt x="368" y="1259"/>
                  </a:moveTo>
                  <a:cubicBezTo>
                    <a:pt x="360" y="1274"/>
                    <a:pt x="351" y="1286"/>
                    <a:pt x="340" y="1294"/>
                  </a:cubicBezTo>
                  <a:cubicBezTo>
                    <a:pt x="321" y="1310"/>
                    <a:pt x="296" y="1318"/>
                    <a:pt x="265" y="1318"/>
                  </a:cubicBezTo>
                  <a:cubicBezTo>
                    <a:pt x="236" y="1318"/>
                    <a:pt x="211" y="1312"/>
                    <a:pt x="190" y="1299"/>
                  </a:cubicBezTo>
                  <a:cubicBezTo>
                    <a:pt x="156" y="1278"/>
                    <a:pt x="138" y="1241"/>
                    <a:pt x="136" y="1189"/>
                  </a:cubicBezTo>
                  <a:cubicBezTo>
                    <a:pt x="492" y="1189"/>
                    <a:pt x="492" y="1189"/>
                    <a:pt x="492" y="1189"/>
                  </a:cubicBezTo>
                  <a:cubicBezTo>
                    <a:pt x="481" y="1209"/>
                    <a:pt x="475" y="1232"/>
                    <a:pt x="473" y="1259"/>
                  </a:cubicBezTo>
                  <a:lnTo>
                    <a:pt x="368" y="1259"/>
                  </a:lnTo>
                  <a:close/>
                  <a:moveTo>
                    <a:pt x="796" y="1209"/>
                  </a:moveTo>
                  <a:cubicBezTo>
                    <a:pt x="795" y="1254"/>
                    <a:pt x="782" y="1285"/>
                    <a:pt x="757" y="1302"/>
                  </a:cubicBezTo>
                  <a:cubicBezTo>
                    <a:pt x="732" y="1319"/>
                    <a:pt x="705" y="1328"/>
                    <a:pt x="676" y="1328"/>
                  </a:cubicBezTo>
                  <a:cubicBezTo>
                    <a:pt x="657" y="1328"/>
                    <a:pt x="641" y="1323"/>
                    <a:pt x="628" y="1313"/>
                  </a:cubicBezTo>
                  <a:cubicBezTo>
                    <a:pt x="615" y="1302"/>
                    <a:pt x="608" y="1286"/>
                    <a:pt x="608" y="1262"/>
                  </a:cubicBezTo>
                  <a:cubicBezTo>
                    <a:pt x="608" y="1236"/>
                    <a:pt x="619" y="1217"/>
                    <a:pt x="640" y="1205"/>
                  </a:cubicBezTo>
                  <a:cubicBezTo>
                    <a:pt x="653" y="1198"/>
                    <a:pt x="674" y="1191"/>
                    <a:pt x="703" y="1186"/>
                  </a:cubicBezTo>
                  <a:cubicBezTo>
                    <a:pt x="734" y="1181"/>
                    <a:pt x="734" y="1181"/>
                    <a:pt x="734" y="1181"/>
                  </a:cubicBezTo>
                  <a:cubicBezTo>
                    <a:pt x="749" y="1178"/>
                    <a:pt x="761" y="1175"/>
                    <a:pt x="770" y="1171"/>
                  </a:cubicBezTo>
                  <a:cubicBezTo>
                    <a:pt x="779" y="1168"/>
                    <a:pt x="788" y="1164"/>
                    <a:pt x="796" y="1158"/>
                  </a:cubicBezTo>
                  <a:lnTo>
                    <a:pt x="796" y="1209"/>
                  </a:lnTo>
                  <a:close/>
                  <a:moveTo>
                    <a:pt x="767" y="1083"/>
                  </a:moveTo>
                  <a:cubicBezTo>
                    <a:pt x="757" y="1088"/>
                    <a:pt x="739" y="1092"/>
                    <a:pt x="713" y="1095"/>
                  </a:cubicBezTo>
                  <a:cubicBezTo>
                    <a:pt x="667" y="1101"/>
                    <a:pt x="667" y="1101"/>
                    <a:pt x="667" y="1101"/>
                  </a:cubicBezTo>
                  <a:cubicBezTo>
                    <a:pt x="614" y="1107"/>
                    <a:pt x="574" y="1118"/>
                    <a:pt x="547" y="1134"/>
                  </a:cubicBezTo>
                  <a:cubicBezTo>
                    <a:pt x="534" y="1141"/>
                    <a:pt x="523" y="1150"/>
                    <a:pt x="514" y="1160"/>
                  </a:cubicBezTo>
                  <a:cubicBezTo>
                    <a:pt x="514" y="1129"/>
                    <a:pt x="512" y="1105"/>
                    <a:pt x="509" y="1086"/>
                  </a:cubicBezTo>
                  <a:cubicBezTo>
                    <a:pt x="508" y="1077"/>
                    <a:pt x="506" y="1068"/>
                    <a:pt x="504" y="1060"/>
                  </a:cubicBezTo>
                  <a:cubicBezTo>
                    <a:pt x="620" y="1060"/>
                    <a:pt x="620" y="1060"/>
                    <a:pt x="620" y="1060"/>
                  </a:cubicBezTo>
                  <a:cubicBezTo>
                    <a:pt x="623" y="1040"/>
                    <a:pt x="630" y="1024"/>
                    <a:pt x="640" y="1012"/>
                  </a:cubicBezTo>
                  <a:cubicBezTo>
                    <a:pt x="653" y="996"/>
                    <a:pt x="676" y="988"/>
                    <a:pt x="709" y="988"/>
                  </a:cubicBezTo>
                  <a:cubicBezTo>
                    <a:pt x="737" y="988"/>
                    <a:pt x="759" y="993"/>
                    <a:pt x="774" y="1001"/>
                  </a:cubicBezTo>
                  <a:cubicBezTo>
                    <a:pt x="789" y="1009"/>
                    <a:pt x="797" y="1023"/>
                    <a:pt x="797" y="1045"/>
                  </a:cubicBezTo>
                  <a:cubicBezTo>
                    <a:pt x="797" y="1062"/>
                    <a:pt x="787" y="1075"/>
                    <a:pt x="767" y="1083"/>
                  </a:cubicBezTo>
                  <a:close/>
                  <a:moveTo>
                    <a:pt x="1635" y="821"/>
                  </a:moveTo>
                  <a:cubicBezTo>
                    <a:pt x="1546" y="821"/>
                    <a:pt x="1546" y="821"/>
                    <a:pt x="1546" y="821"/>
                  </a:cubicBezTo>
                  <a:cubicBezTo>
                    <a:pt x="1546" y="722"/>
                    <a:pt x="1546" y="722"/>
                    <a:pt x="1546" y="722"/>
                  </a:cubicBezTo>
                  <a:cubicBezTo>
                    <a:pt x="1365" y="722"/>
                    <a:pt x="1365" y="722"/>
                    <a:pt x="1365" y="722"/>
                  </a:cubicBezTo>
                  <a:cubicBezTo>
                    <a:pt x="1365" y="644"/>
                    <a:pt x="1365" y="644"/>
                    <a:pt x="1365" y="644"/>
                  </a:cubicBezTo>
                  <a:cubicBezTo>
                    <a:pt x="1533" y="365"/>
                    <a:pt x="1533" y="365"/>
                    <a:pt x="1533" y="365"/>
                  </a:cubicBezTo>
                  <a:cubicBezTo>
                    <a:pt x="1635" y="365"/>
                    <a:pt x="1635" y="365"/>
                    <a:pt x="1635" y="365"/>
                  </a:cubicBezTo>
                  <a:cubicBezTo>
                    <a:pt x="1635" y="652"/>
                    <a:pt x="1635" y="652"/>
                    <a:pt x="1635" y="652"/>
                  </a:cubicBezTo>
                  <a:cubicBezTo>
                    <a:pt x="1686" y="652"/>
                    <a:pt x="1686" y="652"/>
                    <a:pt x="1686" y="652"/>
                  </a:cubicBezTo>
                  <a:cubicBezTo>
                    <a:pt x="1686" y="722"/>
                    <a:pt x="1686" y="722"/>
                    <a:pt x="1686" y="722"/>
                  </a:cubicBezTo>
                  <a:cubicBezTo>
                    <a:pt x="1635" y="722"/>
                    <a:pt x="1635" y="722"/>
                    <a:pt x="1635" y="722"/>
                  </a:cubicBezTo>
                  <a:lnTo>
                    <a:pt x="1635" y="821"/>
                  </a:lnTo>
                  <a:close/>
                  <a:moveTo>
                    <a:pt x="1993" y="821"/>
                  </a:moveTo>
                  <a:cubicBezTo>
                    <a:pt x="1680" y="821"/>
                    <a:pt x="1680" y="821"/>
                    <a:pt x="1680" y="821"/>
                  </a:cubicBezTo>
                  <a:cubicBezTo>
                    <a:pt x="1680" y="788"/>
                    <a:pt x="1687" y="758"/>
                    <a:pt x="1701" y="731"/>
                  </a:cubicBezTo>
                  <a:cubicBezTo>
                    <a:pt x="1714" y="700"/>
                    <a:pt x="1744" y="668"/>
                    <a:pt x="1792" y="634"/>
                  </a:cubicBezTo>
                  <a:cubicBezTo>
                    <a:pt x="1833" y="604"/>
                    <a:pt x="1860" y="583"/>
                    <a:pt x="1872" y="570"/>
                  </a:cubicBezTo>
                  <a:cubicBezTo>
                    <a:pt x="1891" y="550"/>
                    <a:pt x="1901" y="528"/>
                    <a:pt x="1901" y="504"/>
                  </a:cubicBezTo>
                  <a:cubicBezTo>
                    <a:pt x="1901" y="485"/>
                    <a:pt x="1895" y="469"/>
                    <a:pt x="1884" y="456"/>
                  </a:cubicBezTo>
                  <a:cubicBezTo>
                    <a:pt x="1874" y="443"/>
                    <a:pt x="1858" y="437"/>
                    <a:pt x="1838" y="437"/>
                  </a:cubicBezTo>
                  <a:cubicBezTo>
                    <a:pt x="1811" y="437"/>
                    <a:pt x="1792" y="447"/>
                    <a:pt x="1782" y="467"/>
                  </a:cubicBezTo>
                  <a:cubicBezTo>
                    <a:pt x="1777" y="479"/>
                    <a:pt x="1773" y="498"/>
                    <a:pt x="1772" y="523"/>
                  </a:cubicBezTo>
                  <a:cubicBezTo>
                    <a:pt x="1685" y="523"/>
                    <a:pt x="1685" y="523"/>
                    <a:pt x="1685" y="523"/>
                  </a:cubicBezTo>
                  <a:cubicBezTo>
                    <a:pt x="1686" y="485"/>
                    <a:pt x="1693" y="453"/>
                    <a:pt x="1706" y="429"/>
                  </a:cubicBezTo>
                  <a:cubicBezTo>
                    <a:pt x="1730" y="383"/>
                    <a:pt x="1773" y="360"/>
                    <a:pt x="1834" y="360"/>
                  </a:cubicBezTo>
                  <a:cubicBezTo>
                    <a:pt x="1882" y="360"/>
                    <a:pt x="1921" y="374"/>
                    <a:pt x="1950" y="401"/>
                  </a:cubicBezTo>
                  <a:cubicBezTo>
                    <a:pt x="1978" y="428"/>
                    <a:pt x="1993" y="463"/>
                    <a:pt x="1993" y="507"/>
                  </a:cubicBezTo>
                  <a:cubicBezTo>
                    <a:pt x="1993" y="541"/>
                    <a:pt x="1983" y="571"/>
                    <a:pt x="1962" y="598"/>
                  </a:cubicBezTo>
                  <a:cubicBezTo>
                    <a:pt x="1949" y="615"/>
                    <a:pt x="1927" y="635"/>
                    <a:pt x="1897" y="656"/>
                  </a:cubicBezTo>
                  <a:cubicBezTo>
                    <a:pt x="1861" y="682"/>
                    <a:pt x="1861" y="682"/>
                    <a:pt x="1861" y="682"/>
                  </a:cubicBezTo>
                  <a:cubicBezTo>
                    <a:pt x="1838" y="698"/>
                    <a:pt x="1823" y="709"/>
                    <a:pt x="1814" y="717"/>
                  </a:cubicBezTo>
                  <a:cubicBezTo>
                    <a:pt x="1806" y="724"/>
                    <a:pt x="1799" y="732"/>
                    <a:pt x="1793" y="742"/>
                  </a:cubicBezTo>
                  <a:cubicBezTo>
                    <a:pt x="1993" y="742"/>
                    <a:pt x="1993" y="742"/>
                    <a:pt x="1993" y="742"/>
                  </a:cubicBezTo>
                  <a:lnTo>
                    <a:pt x="1993" y="821"/>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75" name="Google Shape;375;p56"/>
            <p:cNvSpPr/>
            <p:nvPr/>
          </p:nvSpPr>
          <p:spPr>
            <a:xfrm>
              <a:off x="-619" y="2581"/>
              <a:ext cx="300" cy="1200"/>
            </a:xfrm>
            <a:prstGeom prst="rect">
              <a:avLst/>
            </a:pr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76" name="Google Shape;376;p56"/>
            <p:cNvSpPr/>
            <p:nvPr/>
          </p:nvSpPr>
          <p:spPr>
            <a:xfrm>
              <a:off x="-619" y="2139"/>
              <a:ext cx="300" cy="300"/>
            </a:xfrm>
            <a:prstGeom prst="rect">
              <a:avLst/>
            </a:pr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77" name="Google Shape;377;p56"/>
            <p:cNvSpPr/>
            <p:nvPr/>
          </p:nvSpPr>
          <p:spPr>
            <a:xfrm>
              <a:off x="-246" y="2151"/>
              <a:ext cx="1194" cy="1693"/>
            </a:xfrm>
            <a:custGeom>
              <a:rect b="b" l="l" r="r" t="t"/>
              <a:pathLst>
                <a:path extrusionOk="0" h="716" w="505">
                  <a:moveTo>
                    <a:pt x="368" y="248"/>
                  </a:moveTo>
                  <a:cubicBezTo>
                    <a:pt x="352" y="223"/>
                    <a:pt x="333" y="204"/>
                    <a:pt x="308" y="190"/>
                  </a:cubicBezTo>
                  <a:cubicBezTo>
                    <a:pt x="284" y="176"/>
                    <a:pt x="256" y="170"/>
                    <a:pt x="224" y="170"/>
                  </a:cubicBezTo>
                  <a:cubicBezTo>
                    <a:pt x="156" y="170"/>
                    <a:pt x="102" y="195"/>
                    <a:pt x="61" y="246"/>
                  </a:cubicBezTo>
                  <a:cubicBezTo>
                    <a:pt x="20" y="296"/>
                    <a:pt x="0" y="366"/>
                    <a:pt x="0" y="454"/>
                  </a:cubicBezTo>
                  <a:cubicBezTo>
                    <a:pt x="0" y="531"/>
                    <a:pt x="21" y="594"/>
                    <a:pt x="62" y="643"/>
                  </a:cubicBezTo>
                  <a:cubicBezTo>
                    <a:pt x="103" y="692"/>
                    <a:pt x="154" y="716"/>
                    <a:pt x="215" y="716"/>
                  </a:cubicBezTo>
                  <a:cubicBezTo>
                    <a:pt x="252" y="716"/>
                    <a:pt x="282" y="709"/>
                    <a:pt x="307" y="696"/>
                  </a:cubicBezTo>
                  <a:cubicBezTo>
                    <a:pt x="332" y="682"/>
                    <a:pt x="354" y="659"/>
                    <a:pt x="373" y="629"/>
                  </a:cubicBezTo>
                  <a:cubicBezTo>
                    <a:pt x="373" y="700"/>
                    <a:pt x="373" y="700"/>
                    <a:pt x="373" y="700"/>
                  </a:cubicBezTo>
                  <a:cubicBezTo>
                    <a:pt x="505" y="700"/>
                    <a:pt x="505" y="700"/>
                    <a:pt x="505" y="700"/>
                  </a:cubicBezTo>
                  <a:cubicBezTo>
                    <a:pt x="505" y="0"/>
                    <a:pt x="505" y="0"/>
                    <a:pt x="505" y="0"/>
                  </a:cubicBezTo>
                  <a:cubicBezTo>
                    <a:pt x="368" y="0"/>
                    <a:pt x="368" y="0"/>
                    <a:pt x="368" y="0"/>
                  </a:cubicBezTo>
                  <a:lnTo>
                    <a:pt x="368" y="248"/>
                  </a:lnTo>
                  <a:close/>
                  <a:moveTo>
                    <a:pt x="341" y="560"/>
                  </a:moveTo>
                  <a:cubicBezTo>
                    <a:pt x="321" y="588"/>
                    <a:pt x="292" y="602"/>
                    <a:pt x="254" y="602"/>
                  </a:cubicBezTo>
                  <a:cubicBezTo>
                    <a:pt x="216" y="602"/>
                    <a:pt x="187" y="588"/>
                    <a:pt x="168" y="559"/>
                  </a:cubicBezTo>
                  <a:cubicBezTo>
                    <a:pt x="149" y="531"/>
                    <a:pt x="140" y="492"/>
                    <a:pt x="140" y="444"/>
                  </a:cubicBezTo>
                  <a:cubicBezTo>
                    <a:pt x="140" y="400"/>
                    <a:pt x="149" y="363"/>
                    <a:pt x="168" y="333"/>
                  </a:cubicBezTo>
                  <a:cubicBezTo>
                    <a:pt x="186" y="303"/>
                    <a:pt x="215" y="288"/>
                    <a:pt x="255" y="288"/>
                  </a:cubicBezTo>
                  <a:cubicBezTo>
                    <a:pt x="281" y="288"/>
                    <a:pt x="304" y="296"/>
                    <a:pt x="323" y="313"/>
                  </a:cubicBezTo>
                  <a:cubicBezTo>
                    <a:pt x="355" y="340"/>
                    <a:pt x="371" y="385"/>
                    <a:pt x="371" y="449"/>
                  </a:cubicBezTo>
                  <a:cubicBezTo>
                    <a:pt x="371" y="494"/>
                    <a:pt x="361" y="531"/>
                    <a:pt x="341" y="56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
        <p:nvSpPr>
          <p:cNvPr id="378" name="Google Shape;378;p56"/>
          <p:cNvSpPr txBox="1"/>
          <p:nvPr>
            <p:ph type="title"/>
          </p:nvPr>
        </p:nvSpPr>
        <p:spPr>
          <a:xfrm>
            <a:off x="283987" y="449537"/>
            <a:ext cx="8580300" cy="1089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FFFFFF"/>
              </a:buClr>
              <a:buSzPts val="4300"/>
              <a:buFont typeface="Questrial"/>
              <a:buNone/>
              <a:defRPr>
                <a:solidFill>
                  <a:srgbClr val="FFFFFF"/>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379" name="Google Shape;379;p56"/>
          <p:cNvSpPr txBox="1"/>
          <p:nvPr>
            <p:ph idx="1" type="body"/>
          </p:nvPr>
        </p:nvSpPr>
        <p:spPr>
          <a:xfrm>
            <a:off x="286393" y="1816103"/>
            <a:ext cx="8576400" cy="4612500"/>
          </a:xfrm>
          <a:prstGeom prst="rect">
            <a:avLst/>
          </a:prstGeom>
          <a:noFill/>
          <a:ln>
            <a:noFill/>
          </a:ln>
        </p:spPr>
        <p:txBody>
          <a:bodyPr anchorCtr="0" anchor="t" bIns="60925" lIns="121900" spcFirstLastPara="1" rIns="121900" wrap="square" tIns="60925">
            <a:noAutofit/>
          </a:bodyPr>
          <a:lstStyle>
            <a:lvl1pPr indent="-381000" lvl="0" marL="457200" rtl="0" algn="l">
              <a:lnSpc>
                <a:spcPct val="100000"/>
              </a:lnSpc>
              <a:spcBef>
                <a:spcPts val="0"/>
              </a:spcBef>
              <a:spcAft>
                <a:spcPts val="0"/>
              </a:spcAft>
              <a:buClr>
                <a:schemeClr val="dk1"/>
              </a:buClr>
              <a:buSzPts val="2400"/>
              <a:buChar char="•"/>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estions" showMasterSp="0">
  <p:cSld name="Questions">
    <p:spTree>
      <p:nvGrpSpPr>
        <p:cNvPr id="380" name="Shape 380"/>
        <p:cNvGrpSpPr/>
        <p:nvPr/>
      </p:nvGrpSpPr>
      <p:grpSpPr>
        <a:xfrm>
          <a:off x="0" y="0"/>
          <a:ext cx="0" cy="0"/>
          <a:chOff x="0" y="0"/>
          <a:chExt cx="0" cy="0"/>
        </a:xfrm>
      </p:grpSpPr>
      <p:grpSp>
        <p:nvGrpSpPr>
          <p:cNvPr id="381" name="Google Shape;381;p57"/>
          <p:cNvGrpSpPr/>
          <p:nvPr/>
        </p:nvGrpSpPr>
        <p:grpSpPr>
          <a:xfrm>
            <a:off x="0" y="0"/>
            <a:ext cx="9143997" cy="6857829"/>
            <a:chOff x="1" y="0"/>
            <a:chExt cx="9143997" cy="5143500"/>
          </a:xfrm>
        </p:grpSpPr>
        <p:pic>
          <p:nvPicPr>
            <p:cNvPr id="382" name="Google Shape;382;p57"/>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383" name="Google Shape;383;p57"/>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384" name="Google Shape;384;p57"/>
          <p:cNvSpPr/>
          <p:nvPr/>
        </p:nvSpPr>
        <p:spPr>
          <a:xfrm>
            <a:off x="7988304" y="5645944"/>
            <a:ext cx="1154100" cy="1212000"/>
          </a:xfrm>
          <a:prstGeom prst="rect">
            <a:avLst/>
          </a:prstGeom>
          <a:gradFill>
            <a:gsLst>
              <a:gs pos="0">
                <a:schemeClr val="lt1"/>
              </a:gs>
              <a:gs pos="44000">
                <a:schemeClr val="lt1"/>
              </a:gs>
              <a:gs pos="100000">
                <a:srgbClr val="FFFFFF">
                  <a:alpha val="0"/>
                </a:srgbClr>
              </a:gs>
            </a:gsLst>
            <a:path path="circle">
              <a:fillToRect b="50%" l="50%" r="50%" t="50%"/>
            </a:path>
            <a:tileRect/>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385" name="Google Shape;385;p57"/>
          <p:cNvSpPr/>
          <p:nvPr/>
        </p:nvSpPr>
        <p:spPr>
          <a:xfrm>
            <a:off x="936261" y="2084504"/>
            <a:ext cx="2750400" cy="2706300"/>
          </a:xfrm>
          <a:prstGeom prst="ellipse">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200">
              <a:solidFill>
                <a:schemeClr val="lt1"/>
              </a:solidFill>
              <a:latin typeface="Questrial"/>
              <a:ea typeface="Questrial"/>
              <a:cs typeface="Questrial"/>
              <a:sym typeface="Questrial"/>
            </a:endParaRPr>
          </a:p>
        </p:txBody>
      </p:sp>
      <p:sp>
        <p:nvSpPr>
          <p:cNvPr id="386" name="Google Shape;386;p57"/>
          <p:cNvSpPr/>
          <p:nvPr/>
        </p:nvSpPr>
        <p:spPr>
          <a:xfrm>
            <a:off x="1809745" y="2519300"/>
            <a:ext cx="924130" cy="1896540"/>
          </a:xfrm>
          <a:custGeom>
            <a:rect b="b" l="l" r="r" t="t"/>
            <a:pathLst>
              <a:path extrusionOk="0" h="2059" w="1462">
                <a:moveTo>
                  <a:pt x="897" y="1533"/>
                </a:moveTo>
                <a:cubicBezTo>
                  <a:pt x="542" y="1533"/>
                  <a:pt x="542" y="1533"/>
                  <a:pt x="542" y="1533"/>
                </a:cubicBezTo>
                <a:cubicBezTo>
                  <a:pt x="541" y="1482"/>
                  <a:pt x="541" y="1451"/>
                  <a:pt x="541" y="1440"/>
                </a:cubicBezTo>
                <a:cubicBezTo>
                  <a:pt x="541" y="1325"/>
                  <a:pt x="560" y="1230"/>
                  <a:pt x="598" y="1156"/>
                </a:cubicBezTo>
                <a:cubicBezTo>
                  <a:pt x="636" y="1082"/>
                  <a:pt x="712" y="999"/>
                  <a:pt x="826" y="906"/>
                </a:cubicBezTo>
                <a:cubicBezTo>
                  <a:pt x="940" y="813"/>
                  <a:pt x="1008" y="753"/>
                  <a:pt x="1030" y="724"/>
                </a:cubicBezTo>
                <a:cubicBezTo>
                  <a:pt x="1064" y="679"/>
                  <a:pt x="1082" y="628"/>
                  <a:pt x="1082" y="574"/>
                </a:cubicBezTo>
                <a:cubicBezTo>
                  <a:pt x="1082" y="498"/>
                  <a:pt x="1051" y="433"/>
                  <a:pt x="990" y="378"/>
                </a:cubicBezTo>
                <a:cubicBezTo>
                  <a:pt x="930" y="324"/>
                  <a:pt x="848" y="297"/>
                  <a:pt x="745" y="297"/>
                </a:cubicBezTo>
                <a:cubicBezTo>
                  <a:pt x="646" y="297"/>
                  <a:pt x="563" y="325"/>
                  <a:pt x="496" y="382"/>
                </a:cubicBezTo>
                <a:cubicBezTo>
                  <a:pt x="429" y="438"/>
                  <a:pt x="384" y="525"/>
                  <a:pt x="359" y="641"/>
                </a:cubicBezTo>
                <a:cubicBezTo>
                  <a:pt x="0" y="596"/>
                  <a:pt x="0" y="596"/>
                  <a:pt x="0" y="596"/>
                </a:cubicBezTo>
                <a:cubicBezTo>
                  <a:pt x="10" y="430"/>
                  <a:pt x="81" y="289"/>
                  <a:pt x="212" y="173"/>
                </a:cubicBezTo>
                <a:cubicBezTo>
                  <a:pt x="343" y="58"/>
                  <a:pt x="515" y="0"/>
                  <a:pt x="728" y="0"/>
                </a:cubicBezTo>
                <a:cubicBezTo>
                  <a:pt x="953" y="0"/>
                  <a:pt x="1131" y="58"/>
                  <a:pt x="1264" y="175"/>
                </a:cubicBezTo>
                <a:cubicBezTo>
                  <a:pt x="1396" y="293"/>
                  <a:pt x="1462" y="429"/>
                  <a:pt x="1462" y="585"/>
                </a:cubicBezTo>
                <a:cubicBezTo>
                  <a:pt x="1462" y="671"/>
                  <a:pt x="1438" y="753"/>
                  <a:pt x="1389" y="830"/>
                </a:cubicBezTo>
                <a:cubicBezTo>
                  <a:pt x="1341" y="907"/>
                  <a:pt x="1237" y="1011"/>
                  <a:pt x="1077" y="1144"/>
                </a:cubicBezTo>
                <a:cubicBezTo>
                  <a:pt x="995" y="1212"/>
                  <a:pt x="944" y="1268"/>
                  <a:pt x="924" y="1309"/>
                </a:cubicBezTo>
                <a:cubicBezTo>
                  <a:pt x="904" y="1351"/>
                  <a:pt x="895" y="1426"/>
                  <a:pt x="897" y="1533"/>
                </a:cubicBezTo>
                <a:close/>
                <a:moveTo>
                  <a:pt x="542" y="2059"/>
                </a:moveTo>
                <a:cubicBezTo>
                  <a:pt x="542" y="1668"/>
                  <a:pt x="542" y="1668"/>
                  <a:pt x="542" y="1668"/>
                </a:cubicBezTo>
                <a:cubicBezTo>
                  <a:pt x="933" y="1668"/>
                  <a:pt x="933" y="1668"/>
                  <a:pt x="933" y="1668"/>
                </a:cubicBezTo>
                <a:cubicBezTo>
                  <a:pt x="933" y="2059"/>
                  <a:pt x="933" y="2059"/>
                  <a:pt x="933" y="2059"/>
                </a:cubicBezTo>
                <a:lnTo>
                  <a:pt x="542" y="205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Questrial"/>
              <a:ea typeface="Questrial"/>
              <a:cs typeface="Questrial"/>
              <a:sym typeface="Questrial"/>
            </a:endParaRPr>
          </a:p>
        </p:txBody>
      </p:sp>
      <p:sp>
        <p:nvSpPr>
          <p:cNvPr id="387" name="Google Shape;387;p57"/>
          <p:cNvSpPr txBox="1"/>
          <p:nvPr/>
        </p:nvSpPr>
        <p:spPr>
          <a:xfrm>
            <a:off x="4167372" y="2822092"/>
            <a:ext cx="4371600" cy="1231200"/>
          </a:xfrm>
          <a:prstGeom prst="rect">
            <a:avLst/>
          </a:prstGeom>
          <a:noFill/>
          <a:ln>
            <a:noFill/>
          </a:ln>
        </p:spPr>
        <p:txBody>
          <a:bodyPr anchorCtr="0" anchor="ctr" bIns="60925" lIns="121900" spcFirstLastPara="1" rIns="121900" wrap="square" tIns="60925">
            <a:noAutofit/>
          </a:bodyPr>
          <a:lstStyle/>
          <a:p>
            <a:pPr indent="0" lvl="0" marL="0" marR="0" rtl="0" algn="l">
              <a:spcBef>
                <a:spcPts val="0"/>
              </a:spcBef>
              <a:spcAft>
                <a:spcPts val="0"/>
              </a:spcAft>
              <a:buNone/>
            </a:pPr>
            <a:r>
              <a:rPr b="1" i="0" lang="en-US" sz="7200">
                <a:solidFill>
                  <a:srgbClr val="7F7F7F"/>
                </a:solidFill>
                <a:latin typeface="Questrial"/>
                <a:ea typeface="Questrial"/>
                <a:cs typeface="Questrial"/>
                <a:sym typeface="Questrial"/>
              </a:rPr>
              <a:t>Questions</a:t>
            </a:r>
            <a:endParaRPr sz="1900"/>
          </a:p>
        </p:txBody>
      </p:sp>
      <p:grpSp>
        <p:nvGrpSpPr>
          <p:cNvPr id="388" name="Google Shape;388;p57"/>
          <p:cNvGrpSpPr/>
          <p:nvPr/>
        </p:nvGrpSpPr>
        <p:grpSpPr>
          <a:xfrm>
            <a:off x="8636000" y="63504"/>
            <a:ext cx="449916" cy="265230"/>
            <a:chOff x="-794" y="-76"/>
            <a:chExt cx="9381" cy="4473"/>
          </a:xfrm>
        </p:grpSpPr>
        <p:sp>
          <p:nvSpPr>
            <p:cNvPr id="389" name="Google Shape;389;p57"/>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0" name="Google Shape;390;p57"/>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1" name="Google Shape;391;p57"/>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2" name="Google Shape;392;p57"/>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3" name="Google Shape;393;p57"/>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4" name="Google Shape;394;p57"/>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5" name="Google Shape;395;p57"/>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396" name="Google Shape;396;p57"/>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
        <p:nvSpPr>
          <p:cNvPr id="397" name="Google Shape;397;p57"/>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8F8F8F"/>
              </a:buClr>
              <a:buSzPts val="1100"/>
              <a:buFont typeface="Questrial"/>
              <a:buNone/>
            </a:pPr>
            <a:r>
              <a:rPr lang="en-US" sz="1100">
                <a:solidFill>
                  <a:srgbClr val="8F8F8F"/>
                </a:solidFill>
                <a:latin typeface="Questrial"/>
                <a:ea typeface="Questrial"/>
                <a:cs typeface="Questrial"/>
                <a:sym typeface="Questrial"/>
              </a:rPr>
              <a:t>© 2019 ideas42</a:t>
            </a:r>
            <a:endParaRPr sz="1100">
              <a:solidFill>
                <a:srgbClr val="8F8F8F"/>
              </a:solidFill>
              <a:latin typeface="Questrial"/>
              <a:ea typeface="Questrial"/>
              <a:cs typeface="Questrial"/>
              <a:sym typeface="Questrial"/>
            </a:endParaRPr>
          </a:p>
        </p:txBody>
      </p:sp>
      <p:sp>
        <p:nvSpPr>
          <p:cNvPr id="398" name="Google Shape;398;p57"/>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spTree>
  </p:cSld>
  <p:clrMapOvr>
    <a:masterClrMapping/>
  </p:clrMapOvr>
  <p:extLst>
    <p:ext uri="{DCECCB84-F9BA-43D5-87BE-67443E8EF086}">
      <p15:sldGuideLst>
        <p15:guide id="1" orient="horz" pos="2880">
          <p15:clr>
            <a:srgbClr val="FBAE40"/>
          </p15:clr>
        </p15:guide>
        <p15:guide id="2" pos="3839">
          <p15:clr>
            <a:srgbClr val="FBAE40"/>
          </p15:clr>
        </p15:guide>
        <p15:guide id="3" pos="1847">
          <p15:clr>
            <a:srgbClr val="FBAE40"/>
          </p15:clr>
        </p15:guide>
        <p15:guide id="4" pos="5999">
          <p15:clr>
            <a:srgbClr val="FBAE40"/>
          </p15:clr>
        </p15:guide>
        <p15:guide id="5" orient="horz" pos="3840">
          <p15:clr>
            <a:srgbClr val="FBAE40"/>
          </p15:clr>
        </p15:guide>
        <p15:guide id="6" pos="5117">
          <p15:clr>
            <a:srgbClr val="FBAE40"/>
          </p15:clr>
        </p15:guide>
        <p15:guide id="7" pos="2463">
          <p15:clr>
            <a:srgbClr val="FBAE40"/>
          </p15:clr>
        </p15:guide>
        <p15:guide id="8" pos="7997">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Only">
  <p:cSld name="Quote Only">
    <p:spTree>
      <p:nvGrpSpPr>
        <p:cNvPr id="399" name="Shape 399"/>
        <p:cNvGrpSpPr/>
        <p:nvPr/>
      </p:nvGrpSpPr>
      <p:grpSpPr>
        <a:xfrm>
          <a:off x="0" y="0"/>
          <a:ext cx="0" cy="0"/>
          <a:chOff x="0" y="0"/>
          <a:chExt cx="0" cy="0"/>
        </a:xfrm>
      </p:grpSpPr>
      <p:sp>
        <p:nvSpPr>
          <p:cNvPr id="400" name="Google Shape;400;p58"/>
          <p:cNvSpPr/>
          <p:nvPr/>
        </p:nvSpPr>
        <p:spPr>
          <a:xfrm>
            <a:off x="0" y="0"/>
            <a:ext cx="4572000" cy="6858000"/>
          </a:xfrm>
          <a:prstGeom prst="rect">
            <a:avLst/>
          </a:pr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cxnSp>
        <p:nvCxnSpPr>
          <p:cNvPr id="401" name="Google Shape;401;p58"/>
          <p:cNvCxnSpPr/>
          <p:nvPr/>
        </p:nvCxnSpPr>
        <p:spPr>
          <a:xfrm>
            <a:off x="381000" y="5448300"/>
            <a:ext cx="3810000" cy="0"/>
          </a:xfrm>
          <a:prstGeom prst="straightConnector1">
            <a:avLst/>
          </a:prstGeom>
          <a:noFill/>
          <a:ln cap="flat" cmpd="sng" w="9525">
            <a:solidFill>
              <a:srgbClr val="FFFFFF"/>
            </a:solidFill>
            <a:prstDash val="solid"/>
            <a:round/>
            <a:headEnd len="sm" w="sm" type="none"/>
            <a:tailEnd len="sm" w="sm" type="none"/>
          </a:ln>
        </p:spPr>
      </p:cxnSp>
      <p:sp>
        <p:nvSpPr>
          <p:cNvPr id="402" name="Google Shape;402;p58"/>
          <p:cNvSpPr txBox="1"/>
          <p:nvPr>
            <p:ph idx="1" type="body"/>
          </p:nvPr>
        </p:nvSpPr>
        <p:spPr>
          <a:xfrm>
            <a:off x="381000" y="4789376"/>
            <a:ext cx="3810000" cy="608100"/>
          </a:xfrm>
          <a:prstGeom prst="rect">
            <a:avLst/>
          </a:prstGeom>
          <a:noFill/>
          <a:ln>
            <a:noFill/>
          </a:ln>
        </p:spPr>
        <p:txBody>
          <a:bodyPr anchorCtr="0" anchor="b" bIns="60925" lIns="121900" spcFirstLastPara="1" rIns="121900" wrap="square" tIns="60925">
            <a:noAutofit/>
          </a:bodyPr>
          <a:lstStyle>
            <a:lvl1pPr indent="-228600" lvl="0" marL="457200" rtl="0" algn="l">
              <a:lnSpc>
                <a:spcPct val="100000"/>
              </a:lnSpc>
              <a:spcBef>
                <a:spcPts val="0"/>
              </a:spcBef>
              <a:spcAft>
                <a:spcPts val="0"/>
              </a:spcAft>
              <a:buClr>
                <a:schemeClr val="lt1"/>
              </a:buClr>
              <a:buSzPts val="2100"/>
              <a:buNone/>
              <a:defRPr b="0" i="0" sz="2100">
                <a:solidFill>
                  <a:schemeClr val="lt1"/>
                </a:solidFill>
                <a:latin typeface="Questrial"/>
                <a:ea typeface="Questrial"/>
                <a:cs typeface="Questrial"/>
                <a:sym typeface="Questrial"/>
              </a:defRPr>
            </a:lvl1pPr>
            <a:lvl2pPr indent="-228600" lvl="1" marL="914400" rtl="0" algn="l">
              <a:lnSpc>
                <a:spcPct val="100000"/>
              </a:lnSpc>
              <a:spcBef>
                <a:spcPts val="0"/>
              </a:spcBef>
              <a:spcAft>
                <a:spcPts val="0"/>
              </a:spcAft>
              <a:buClr>
                <a:schemeClr val="dk1"/>
              </a:buClr>
              <a:buSzPts val="3200"/>
              <a:buNone/>
              <a:defRPr/>
            </a:lvl2pPr>
            <a:lvl3pPr indent="-228600" lvl="2" marL="1371600" rtl="0" algn="l">
              <a:lnSpc>
                <a:spcPct val="100000"/>
              </a:lnSpc>
              <a:spcBef>
                <a:spcPts val="700"/>
              </a:spcBef>
              <a:spcAft>
                <a:spcPts val="0"/>
              </a:spcAft>
              <a:buClr>
                <a:schemeClr val="dk1"/>
              </a:buClr>
              <a:buSzPts val="2700"/>
              <a:buNone/>
              <a:defRPr/>
            </a:lvl3pPr>
            <a:lvl4pPr indent="-228600" lvl="3" marL="1828800" rtl="0" algn="l">
              <a:lnSpc>
                <a:spcPct val="100000"/>
              </a:lnSpc>
              <a:spcBef>
                <a:spcPts val="700"/>
              </a:spcBef>
              <a:spcAft>
                <a:spcPts val="0"/>
              </a:spcAft>
              <a:buClr>
                <a:schemeClr val="dk1"/>
              </a:buClr>
              <a:buSzPts val="2700"/>
              <a:buNone/>
              <a:defRPr/>
            </a:lvl4pPr>
            <a:lvl5pPr indent="-228600" lvl="4" marL="2286000" rtl="0" algn="l">
              <a:lnSpc>
                <a:spcPct val="100000"/>
              </a:lnSpc>
              <a:spcBef>
                <a:spcPts val="700"/>
              </a:spcBef>
              <a:spcAft>
                <a:spcPts val="0"/>
              </a:spcAft>
              <a:buClr>
                <a:schemeClr val="dk1"/>
              </a:buClr>
              <a:buSzPts val="2700"/>
              <a:buNone/>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403" name="Google Shape;403;p58"/>
          <p:cNvSpPr txBox="1"/>
          <p:nvPr>
            <p:ph idx="2" type="body"/>
          </p:nvPr>
        </p:nvSpPr>
        <p:spPr>
          <a:xfrm>
            <a:off x="381001" y="876301"/>
            <a:ext cx="3800400" cy="3853200"/>
          </a:xfrm>
          <a:prstGeom prst="rect">
            <a:avLst/>
          </a:prstGeom>
          <a:noFill/>
          <a:ln>
            <a:noFill/>
          </a:ln>
        </p:spPr>
        <p:txBody>
          <a:bodyPr anchorCtr="0" anchor="t" bIns="60925" lIns="121900" spcFirstLastPara="1" rIns="121900" wrap="square" tIns="60925">
            <a:noAutofit/>
          </a:bodyPr>
          <a:lstStyle>
            <a:lvl1pPr indent="-431800" lvl="0" marL="457200" rtl="0" algn="l">
              <a:lnSpc>
                <a:spcPct val="100000"/>
              </a:lnSpc>
              <a:spcBef>
                <a:spcPts val="0"/>
              </a:spcBef>
              <a:spcAft>
                <a:spcPts val="0"/>
              </a:spcAft>
              <a:buClr>
                <a:schemeClr val="lt1"/>
              </a:buClr>
              <a:buSzPts val="3200"/>
              <a:buFont typeface="Arial"/>
              <a:buChar char="“"/>
              <a:defRPr>
                <a:solidFill>
                  <a:schemeClr val="lt1"/>
                </a:solidFill>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404" name="Google Shape;404;p58"/>
          <p:cNvSpPr/>
          <p:nvPr>
            <p:ph idx="3" type="pic"/>
          </p:nvPr>
        </p:nvSpPr>
        <p:spPr>
          <a:xfrm>
            <a:off x="4572000" y="0"/>
            <a:ext cx="4572000" cy="6858000"/>
          </a:xfrm>
          <a:prstGeom prst="rect">
            <a:avLst/>
          </a:prstGeom>
          <a:noFill/>
          <a:ln>
            <a:noFill/>
          </a:ln>
        </p:spPr>
        <p:txBody>
          <a:bodyPr anchorCtr="0" anchor="ctr" bIns="60925" lIns="121900" spcFirstLastPara="1" rIns="121900" wrap="square" tIns="60925">
            <a:noAutofit/>
          </a:bodyPr>
          <a:lstStyle>
            <a:lvl1pPr lvl="0" marR="0" rtl="0" algn="ctr">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405" name="Google Shape;405;p58"/>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and Image">
  <p:cSld name="Quote and Image">
    <p:spTree>
      <p:nvGrpSpPr>
        <p:cNvPr id="406" name="Shape 406"/>
        <p:cNvGrpSpPr/>
        <p:nvPr/>
      </p:nvGrpSpPr>
      <p:grpSpPr>
        <a:xfrm>
          <a:off x="0" y="0"/>
          <a:ext cx="0" cy="0"/>
          <a:chOff x="0" y="0"/>
          <a:chExt cx="0" cy="0"/>
        </a:xfrm>
      </p:grpSpPr>
      <p:sp>
        <p:nvSpPr>
          <p:cNvPr id="407" name="Google Shape;407;p59"/>
          <p:cNvSpPr/>
          <p:nvPr>
            <p:ph idx="2" type="pic"/>
          </p:nvPr>
        </p:nvSpPr>
        <p:spPr>
          <a:xfrm>
            <a:off x="0" y="1"/>
            <a:ext cx="9144000" cy="6858000"/>
          </a:xfrm>
          <a:prstGeom prst="rect">
            <a:avLst/>
          </a:prstGeom>
          <a:solidFill>
            <a:srgbClr val="BFBFBF"/>
          </a:solidFill>
          <a:ln>
            <a:noFill/>
          </a:ln>
        </p:spPr>
        <p:txBody>
          <a:bodyPr anchorCtr="0" anchor="ctr" bIns="60925" lIns="121900" spcFirstLastPara="1" rIns="121900" wrap="square" tIns="243825">
            <a:noAutofit/>
          </a:bodyPr>
          <a:lstStyle>
            <a:lvl1pPr lvl="0" marR="0" rtl="0" algn="ctr">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408" name="Google Shape;408;p59"/>
          <p:cNvSpPr txBox="1"/>
          <p:nvPr>
            <p:ph idx="1" type="body"/>
          </p:nvPr>
        </p:nvSpPr>
        <p:spPr>
          <a:xfrm>
            <a:off x="306988" y="0"/>
            <a:ext cx="4141200" cy="6428100"/>
          </a:xfrm>
          <a:prstGeom prst="rect">
            <a:avLst/>
          </a:prstGeom>
          <a:solidFill>
            <a:schemeClr val="lt1">
              <a:alpha val="75690"/>
            </a:schemeClr>
          </a:solidFill>
          <a:ln>
            <a:noFill/>
          </a:ln>
        </p:spPr>
        <p:txBody>
          <a:bodyPr anchorCtr="0" anchor="t" bIns="365725" lIns="243825" spcFirstLastPara="1" rIns="243825" wrap="square" tIns="1341100">
            <a:noAutofit/>
          </a:bodyPr>
          <a:lstStyle>
            <a:lvl1pPr indent="-228600" lvl="0" marL="457200" rtl="0" algn="l">
              <a:lnSpc>
                <a:spcPct val="100000"/>
              </a:lnSpc>
              <a:spcBef>
                <a:spcPts val="0"/>
              </a:spcBef>
              <a:spcAft>
                <a:spcPts val="0"/>
              </a:spcAft>
              <a:buClr>
                <a:schemeClr val="dk1"/>
              </a:buClr>
              <a:buSzPts val="3200"/>
              <a:buFont typeface="Arial"/>
              <a:buNone/>
              <a:defRPr>
                <a:solidFill>
                  <a:schemeClr val="dk1"/>
                </a:solidFill>
              </a:defRPr>
            </a:lvl1pPr>
            <a:lvl2pPr indent="-381000" lvl="1" marL="914400" rtl="0" algn="l">
              <a:lnSpc>
                <a:spcPct val="100000"/>
              </a:lnSpc>
              <a:spcBef>
                <a:spcPts val="70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409" name="Google Shape;409;p59"/>
          <p:cNvSpPr txBox="1"/>
          <p:nvPr>
            <p:ph idx="3" type="body"/>
          </p:nvPr>
        </p:nvSpPr>
        <p:spPr>
          <a:xfrm>
            <a:off x="306988" y="5351992"/>
            <a:ext cx="4141200" cy="693900"/>
          </a:xfrm>
          <a:prstGeom prst="rect">
            <a:avLst/>
          </a:prstGeom>
          <a:solidFill>
            <a:schemeClr val="lt1">
              <a:alpha val="75690"/>
            </a:schemeClr>
          </a:solidFill>
          <a:ln>
            <a:noFill/>
          </a:ln>
        </p:spPr>
        <p:txBody>
          <a:bodyPr anchorCtr="0" anchor="b" bIns="121900" lIns="121900" spcFirstLastPara="1" rIns="121900" wrap="square" tIns="121900">
            <a:noAutofit/>
          </a:bodyPr>
          <a:lstStyle>
            <a:lvl1pPr indent="-228600" lvl="0" marL="457200" rtl="0" algn="l">
              <a:lnSpc>
                <a:spcPct val="100000"/>
              </a:lnSpc>
              <a:spcBef>
                <a:spcPts val="0"/>
              </a:spcBef>
              <a:spcAft>
                <a:spcPts val="0"/>
              </a:spcAft>
              <a:buClr>
                <a:schemeClr val="accent5"/>
              </a:buClr>
              <a:buSzPts val="2100"/>
              <a:buNone/>
              <a:defRPr b="0" i="0" sz="2100">
                <a:solidFill>
                  <a:schemeClr val="accent5"/>
                </a:solidFill>
                <a:latin typeface="Questrial"/>
                <a:ea typeface="Questrial"/>
                <a:cs typeface="Questrial"/>
                <a:sym typeface="Questrial"/>
              </a:defRPr>
            </a:lvl1pPr>
            <a:lvl2pPr indent="-381000" lvl="1" marL="914400" rtl="0" algn="l">
              <a:lnSpc>
                <a:spcPct val="100000"/>
              </a:lnSpc>
              <a:spcBef>
                <a:spcPts val="0"/>
              </a:spcBef>
              <a:spcAft>
                <a:spcPts val="0"/>
              </a:spcAft>
              <a:buClr>
                <a:schemeClr val="dk1"/>
              </a:buClr>
              <a:buSzPts val="2400"/>
              <a:buChar char="•"/>
              <a:defRPr/>
            </a:lvl2pPr>
            <a:lvl3pPr indent="-381000" lvl="2" marL="1371600" rtl="0" algn="l">
              <a:lnSpc>
                <a:spcPct val="100000"/>
              </a:lnSpc>
              <a:spcBef>
                <a:spcPts val="700"/>
              </a:spcBef>
              <a:spcAft>
                <a:spcPts val="0"/>
              </a:spcAft>
              <a:buClr>
                <a:schemeClr val="dk1"/>
              </a:buClr>
              <a:buSzPts val="2400"/>
              <a:buChar char="•"/>
              <a:defRPr/>
            </a:lvl3pPr>
            <a:lvl4pPr indent="-381000" lvl="3" marL="1828800" rtl="0" algn="l">
              <a:lnSpc>
                <a:spcPct val="100000"/>
              </a:lnSpc>
              <a:spcBef>
                <a:spcPts val="700"/>
              </a:spcBef>
              <a:spcAft>
                <a:spcPts val="0"/>
              </a:spcAft>
              <a:buClr>
                <a:schemeClr val="dk1"/>
              </a:buClr>
              <a:buSzPts val="2400"/>
              <a:buChar char="•"/>
              <a:defRPr/>
            </a:lvl4pPr>
            <a:lvl5pPr indent="-381000" lvl="4" marL="2286000" rtl="0" algn="l">
              <a:lnSpc>
                <a:spcPct val="100000"/>
              </a:lnSpc>
              <a:spcBef>
                <a:spcPts val="700"/>
              </a:spcBef>
              <a:spcAft>
                <a:spcPts val="0"/>
              </a:spcAft>
              <a:buClr>
                <a:schemeClr val="dk1"/>
              </a:buClr>
              <a:buSzPts val="2400"/>
              <a:buChar char="•"/>
              <a:defRPr/>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
        <p:nvSpPr>
          <p:cNvPr id="410" name="Google Shape;410;p59"/>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411" name="Google Shape;411;p59"/>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FFFFFF"/>
              </a:buClr>
              <a:buSzPts val="1100"/>
              <a:buFont typeface="Questrial"/>
              <a:buNone/>
            </a:pPr>
            <a:fld id="{00000000-1234-1234-1234-123412341234}" type="slidenum">
              <a:rPr lang="en-US" sz="1100">
                <a:solidFill>
                  <a:srgbClr val="FFFFFF"/>
                </a:solidFill>
                <a:latin typeface="Questrial"/>
                <a:ea typeface="Questrial"/>
                <a:cs typeface="Questrial"/>
                <a:sym typeface="Questrial"/>
              </a:rPr>
              <a:t>‹#›</a:t>
            </a:fld>
            <a:endParaRPr sz="1200">
              <a:solidFill>
                <a:srgbClr val="FFFFFF"/>
              </a:solidFill>
              <a:latin typeface="Questrial"/>
              <a:ea typeface="Questrial"/>
              <a:cs typeface="Questrial"/>
              <a:sym typeface="Quest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Bleed Image">
  <p:cSld name="Full Bleed Image">
    <p:spTree>
      <p:nvGrpSpPr>
        <p:cNvPr id="412" name="Shape 412"/>
        <p:cNvGrpSpPr/>
        <p:nvPr/>
      </p:nvGrpSpPr>
      <p:grpSpPr>
        <a:xfrm>
          <a:off x="0" y="0"/>
          <a:ext cx="0" cy="0"/>
          <a:chOff x="0" y="0"/>
          <a:chExt cx="0" cy="0"/>
        </a:xfrm>
      </p:grpSpPr>
      <p:sp>
        <p:nvSpPr>
          <p:cNvPr id="413" name="Google Shape;413;p60"/>
          <p:cNvSpPr/>
          <p:nvPr>
            <p:ph idx="2" type="pic"/>
          </p:nvPr>
        </p:nvSpPr>
        <p:spPr>
          <a:xfrm>
            <a:off x="3" y="0"/>
            <a:ext cx="9144000" cy="6858000"/>
          </a:xfrm>
          <a:prstGeom prst="rect">
            <a:avLst/>
          </a:prstGeom>
          <a:solidFill>
            <a:srgbClr val="BFBFBF"/>
          </a:solidFill>
          <a:ln>
            <a:noFill/>
          </a:ln>
        </p:spPr>
        <p:txBody>
          <a:bodyPr anchorCtr="0" anchor="ctr" bIns="60925" lIns="121900" spcFirstLastPara="1" rIns="121900" wrap="square" tIns="243825">
            <a:noAutofit/>
          </a:bodyPr>
          <a:lstStyle>
            <a:lvl1pPr lvl="0" marR="0" rtl="0" algn="ctr">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414" name="Google Shape;414;p60"/>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415" name="Google Shape;415;p60"/>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FFFFFF"/>
              </a:buClr>
              <a:buSzPts val="1100"/>
              <a:buFont typeface="Questrial"/>
              <a:buNone/>
            </a:pPr>
            <a:fld id="{00000000-1234-1234-1234-123412341234}" type="slidenum">
              <a:rPr lang="en-US" sz="1100">
                <a:solidFill>
                  <a:srgbClr val="FFFFFF"/>
                </a:solidFill>
                <a:latin typeface="Questrial"/>
                <a:ea typeface="Questrial"/>
                <a:cs typeface="Questrial"/>
                <a:sym typeface="Questrial"/>
              </a:rPr>
              <a:t>‹#›</a:t>
            </a:fld>
            <a:endParaRPr sz="1200">
              <a:solidFill>
                <a:srgbClr val="FFFFFF"/>
              </a:solidFill>
              <a:latin typeface="Questrial"/>
              <a:ea typeface="Questrial"/>
              <a:cs typeface="Questrial"/>
              <a:sym typeface="Questrial"/>
            </a:endParaRPr>
          </a:p>
        </p:txBody>
      </p:sp>
      <p:sp>
        <p:nvSpPr>
          <p:cNvPr id="416" name="Google Shape;416;p60"/>
          <p:cNvSpPr txBox="1"/>
          <p:nvPr>
            <p:ph idx="1" type="body"/>
          </p:nvPr>
        </p:nvSpPr>
        <p:spPr>
          <a:xfrm>
            <a:off x="296687" y="6309481"/>
            <a:ext cx="8549700" cy="186900"/>
          </a:xfrm>
          <a:prstGeom prst="rect">
            <a:avLst/>
          </a:prstGeom>
          <a:noFill/>
          <a:ln>
            <a:noFill/>
          </a:ln>
        </p:spPr>
        <p:txBody>
          <a:bodyPr anchorCtr="0" anchor="b" bIns="60925" lIns="0" spcFirstLastPara="1" rIns="121900" wrap="square" tIns="60925">
            <a:noAutofit/>
          </a:bodyPr>
          <a:lstStyle>
            <a:lvl1pPr indent="-228600" lvl="0" marL="457200" marR="0" rtl="0" algn="l">
              <a:lnSpc>
                <a:spcPct val="100000"/>
              </a:lnSpc>
              <a:spcBef>
                <a:spcPts val="0"/>
              </a:spcBef>
              <a:spcAft>
                <a:spcPts val="0"/>
              </a:spcAft>
              <a:buClr>
                <a:schemeClr val="dk2"/>
              </a:buClr>
              <a:buSzPts val="1100"/>
              <a:buFont typeface="Arial"/>
              <a:buNone/>
              <a:defRPr sz="1100">
                <a:solidFill>
                  <a:schemeClr val="lt1"/>
                </a:solidFill>
              </a:defRPr>
            </a:lvl1pPr>
            <a:lvl2pPr indent="-228600" lvl="1" marL="914400" rtl="0" algn="l">
              <a:lnSpc>
                <a:spcPct val="100000"/>
              </a:lnSpc>
              <a:spcBef>
                <a:spcPts val="0"/>
              </a:spcBef>
              <a:spcAft>
                <a:spcPts val="0"/>
              </a:spcAft>
              <a:buClr>
                <a:schemeClr val="dk1"/>
              </a:buClr>
              <a:buSzPts val="1100"/>
              <a:buNone/>
              <a:defRPr sz="1100"/>
            </a:lvl2pPr>
            <a:lvl3pPr indent="-228600" lvl="2" marL="1371600" rtl="0" algn="l">
              <a:lnSpc>
                <a:spcPct val="100000"/>
              </a:lnSpc>
              <a:spcBef>
                <a:spcPts val="700"/>
              </a:spcBef>
              <a:spcAft>
                <a:spcPts val="0"/>
              </a:spcAft>
              <a:buClr>
                <a:schemeClr val="dk1"/>
              </a:buClr>
              <a:buSzPts val="1100"/>
              <a:buNone/>
              <a:defRPr sz="1100"/>
            </a:lvl3pPr>
            <a:lvl4pPr indent="-228600" lvl="3" marL="1828800" rtl="0" algn="l">
              <a:lnSpc>
                <a:spcPct val="100000"/>
              </a:lnSpc>
              <a:spcBef>
                <a:spcPts val="700"/>
              </a:spcBef>
              <a:spcAft>
                <a:spcPts val="0"/>
              </a:spcAft>
              <a:buClr>
                <a:schemeClr val="dk1"/>
              </a:buClr>
              <a:buSzPts val="1100"/>
              <a:buNone/>
              <a:defRPr sz="1100"/>
            </a:lvl4pPr>
            <a:lvl5pPr indent="-228600" lvl="4" marL="2286000" rtl="0" algn="l">
              <a:lnSpc>
                <a:spcPct val="100000"/>
              </a:lnSpc>
              <a:spcBef>
                <a:spcPts val="700"/>
              </a:spcBef>
              <a:spcAft>
                <a:spcPts val="0"/>
              </a:spcAft>
              <a:buClr>
                <a:schemeClr val="dk1"/>
              </a:buClr>
              <a:buSzPts val="1100"/>
              <a:buNone/>
              <a:defRPr sz="1100"/>
            </a:lvl5pPr>
            <a:lvl6pPr indent="-342900" lvl="5" marL="2743200" rtl="0" algn="l">
              <a:lnSpc>
                <a:spcPct val="100000"/>
              </a:lnSpc>
              <a:spcBef>
                <a:spcPts val="700"/>
              </a:spcBef>
              <a:spcAft>
                <a:spcPts val="0"/>
              </a:spcAft>
              <a:buClr>
                <a:schemeClr val="dk1"/>
              </a:buClr>
              <a:buSzPts val="1800"/>
              <a:buChar char="•"/>
              <a:defRPr/>
            </a:lvl6pPr>
            <a:lvl7pPr indent="-381000" lvl="6" marL="3200400" rtl="0" algn="l">
              <a:lnSpc>
                <a:spcPct val="100000"/>
              </a:lnSpc>
              <a:spcBef>
                <a:spcPts val="700"/>
              </a:spcBef>
              <a:spcAft>
                <a:spcPts val="0"/>
              </a:spcAft>
              <a:buClr>
                <a:schemeClr val="accent1"/>
              </a:buClr>
              <a:buSzPts val="2400"/>
              <a:buChar char="​"/>
              <a:defRPr/>
            </a:lvl7pPr>
            <a:lvl8pPr indent="-381000" lvl="7" marL="3657600" rtl="0" algn="l">
              <a:lnSpc>
                <a:spcPct val="100000"/>
              </a:lnSpc>
              <a:spcBef>
                <a:spcPts val="400"/>
              </a:spcBef>
              <a:spcAft>
                <a:spcPts val="0"/>
              </a:spcAft>
              <a:buClr>
                <a:schemeClr val="dk1"/>
              </a:buClr>
              <a:buSzPts val="2400"/>
              <a:buChar char="•"/>
              <a:defRPr/>
            </a:lvl8pPr>
            <a:lvl9pPr indent="-381000" lvl="8" marL="4114800" rtl="0" algn="l">
              <a:lnSpc>
                <a:spcPct val="100000"/>
              </a:lnSpc>
              <a:spcBef>
                <a:spcPts val="400"/>
              </a:spcBef>
              <a:spcAft>
                <a:spcPts val="400"/>
              </a:spcAft>
              <a:buClr>
                <a:schemeClr val="dk2"/>
              </a:buClr>
              <a:buSzPts val="24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417" name="Shape 417"/>
        <p:cNvGrpSpPr/>
        <p:nvPr/>
      </p:nvGrpSpPr>
      <p:grpSpPr>
        <a:xfrm>
          <a:off x="0" y="0"/>
          <a:ext cx="0" cy="0"/>
          <a:chOff x="0" y="0"/>
          <a:chExt cx="0" cy="0"/>
        </a:xfrm>
      </p:grpSpPr>
      <p:pic>
        <p:nvPicPr>
          <p:cNvPr id="418" name="Google Shape;418;p61"/>
          <p:cNvPicPr preferRelativeResize="0"/>
          <p:nvPr/>
        </p:nvPicPr>
        <p:blipFill rotWithShape="1">
          <a:blip r:embed="rId2">
            <a:alphaModFix/>
          </a:blip>
          <a:srcRect b="0" l="0" r="50017" t="0"/>
          <a:stretch/>
        </p:blipFill>
        <p:spPr>
          <a:xfrm>
            <a:off x="3" y="0"/>
            <a:ext cx="4570411" cy="6858000"/>
          </a:xfrm>
          <a:prstGeom prst="rect">
            <a:avLst/>
          </a:prstGeom>
          <a:noFill/>
          <a:ln>
            <a:noFill/>
          </a:ln>
        </p:spPr>
      </p:pic>
      <p:sp>
        <p:nvSpPr>
          <p:cNvPr id="419" name="Google Shape;419;p61"/>
          <p:cNvSpPr/>
          <p:nvPr>
            <p:ph idx="2" type="pic"/>
          </p:nvPr>
        </p:nvSpPr>
        <p:spPr>
          <a:xfrm>
            <a:off x="4572000" y="0"/>
            <a:ext cx="4572000" cy="6858000"/>
          </a:xfrm>
          <a:prstGeom prst="rect">
            <a:avLst/>
          </a:prstGeom>
          <a:noFill/>
          <a:ln>
            <a:noFill/>
          </a:ln>
        </p:spPr>
        <p:txBody>
          <a:bodyPr anchorCtr="0" anchor="t" bIns="60925" lIns="121900" spcFirstLastPara="1" rIns="121900" wrap="square" tIns="60925">
            <a:noAutofit/>
          </a:bodyPr>
          <a:lstStyle>
            <a:lvl1pPr lvl="0" marR="0" rtl="0" algn="l">
              <a:lnSpc>
                <a:spcPct val="100000"/>
              </a:lnSpc>
              <a:spcBef>
                <a:spcPts val="0"/>
              </a:spcBef>
              <a:spcAft>
                <a:spcPts val="0"/>
              </a:spcAft>
              <a:buClr>
                <a:schemeClr val="dk1"/>
              </a:buClr>
              <a:buSzPts val="3200"/>
              <a:buFont typeface="Arial"/>
              <a:buNone/>
              <a:defRPr b="0" i="0" sz="32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420" name="Google Shape;420;p61"/>
          <p:cNvSpPr/>
          <p:nvPr/>
        </p:nvSpPr>
        <p:spPr>
          <a:xfrm>
            <a:off x="0" y="0"/>
            <a:ext cx="4572000" cy="6858000"/>
          </a:xfrm>
          <a:prstGeom prst="rect">
            <a:avLst/>
          </a:prstGeom>
          <a:gradFill>
            <a:gsLst>
              <a:gs pos="0">
                <a:srgbClr val="FFFFFF">
                  <a:alpha val="70980"/>
                </a:srgbClr>
              </a:gs>
              <a:gs pos="1579">
                <a:srgbClr val="FFFFFF">
                  <a:alpha val="70980"/>
                </a:srgbClr>
              </a:gs>
              <a:gs pos="50000">
                <a:srgbClr val="FFFFFF">
                  <a:alpha val="40000"/>
                </a:srgbClr>
              </a:gs>
              <a:gs pos="100000">
                <a:srgbClr val="FFFFFF">
                  <a:alpha val="0"/>
                </a:srgbClr>
              </a:gs>
            </a:gsLst>
            <a:path path="circle">
              <a:fillToRect b="50%" l="50%" r="50%" t="50%"/>
            </a:path>
            <a:tileRect/>
          </a:gra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421" name="Google Shape;421;p61"/>
          <p:cNvSpPr txBox="1"/>
          <p:nvPr>
            <p:ph type="title"/>
          </p:nvPr>
        </p:nvSpPr>
        <p:spPr>
          <a:xfrm>
            <a:off x="419104" y="2060861"/>
            <a:ext cx="3949500" cy="23451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Clr>
                <a:schemeClr val="accent1"/>
              </a:buClr>
              <a:buSzPts val="4800"/>
              <a:buFont typeface="Questrial"/>
              <a:buNone/>
              <a:defRPr sz="4800">
                <a:solidFill>
                  <a:schemeClr val="accen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422" name="Google Shape;422;p61"/>
          <p:cNvSpPr txBox="1"/>
          <p:nvPr>
            <p:ph idx="1" type="body"/>
          </p:nvPr>
        </p:nvSpPr>
        <p:spPr>
          <a:xfrm>
            <a:off x="438149" y="4441769"/>
            <a:ext cx="3930900" cy="1151700"/>
          </a:xfrm>
          <a:prstGeom prst="rect">
            <a:avLst/>
          </a:prstGeom>
          <a:noFill/>
          <a:ln>
            <a:noFill/>
          </a:ln>
        </p:spPr>
        <p:txBody>
          <a:bodyPr anchorCtr="0" anchor="t" bIns="60925" lIns="0" spcFirstLastPara="1" rIns="121900" wrap="square" tIns="60925">
            <a:noAutofit/>
          </a:bodyPr>
          <a:lstStyle>
            <a:lvl1pPr indent="-228600" lvl="0" marL="457200" rtl="0" algn="l">
              <a:lnSpc>
                <a:spcPct val="100000"/>
              </a:lnSpc>
              <a:spcBef>
                <a:spcPts val="0"/>
              </a:spcBef>
              <a:spcAft>
                <a:spcPts val="0"/>
              </a:spcAft>
              <a:buClr>
                <a:schemeClr val="dk1"/>
              </a:buClr>
              <a:buSzPts val="2400"/>
              <a:buNone/>
              <a:defRPr b="0" i="1" sz="2400">
                <a:solidFill>
                  <a:schemeClr val="dk1"/>
                </a:solidFill>
                <a:latin typeface="Questrial"/>
                <a:ea typeface="Questrial"/>
                <a:cs typeface="Questrial"/>
                <a:sym typeface="Questrial"/>
              </a:defRPr>
            </a:lvl1pPr>
            <a:lvl2pPr indent="-228600" lvl="1" marL="914400" rtl="0" algn="l">
              <a:lnSpc>
                <a:spcPct val="100000"/>
              </a:lnSpc>
              <a:spcBef>
                <a:spcPts val="700"/>
              </a:spcBef>
              <a:spcAft>
                <a:spcPts val="0"/>
              </a:spcAft>
              <a:buClr>
                <a:srgbClr val="8F8F8F"/>
              </a:buClr>
              <a:buSzPts val="2700"/>
              <a:buNone/>
              <a:defRPr sz="2700">
                <a:solidFill>
                  <a:srgbClr val="8F8F8F"/>
                </a:solidFill>
              </a:defRPr>
            </a:lvl2pPr>
            <a:lvl3pPr indent="-228600" lvl="2" marL="1371600" rtl="0" algn="l">
              <a:lnSpc>
                <a:spcPct val="100000"/>
              </a:lnSpc>
              <a:spcBef>
                <a:spcPts val="700"/>
              </a:spcBef>
              <a:spcAft>
                <a:spcPts val="0"/>
              </a:spcAft>
              <a:buClr>
                <a:srgbClr val="8F8F8F"/>
              </a:buClr>
              <a:buSzPts val="2400"/>
              <a:buNone/>
              <a:defRPr sz="2400">
                <a:solidFill>
                  <a:srgbClr val="8F8F8F"/>
                </a:solidFill>
              </a:defRPr>
            </a:lvl3pPr>
            <a:lvl4pPr indent="-228600" lvl="3" marL="1828800" rtl="0" algn="l">
              <a:lnSpc>
                <a:spcPct val="100000"/>
              </a:lnSpc>
              <a:spcBef>
                <a:spcPts val="700"/>
              </a:spcBef>
              <a:spcAft>
                <a:spcPts val="0"/>
              </a:spcAft>
              <a:buClr>
                <a:srgbClr val="8F8F8F"/>
              </a:buClr>
              <a:buSzPts val="2100"/>
              <a:buNone/>
              <a:defRPr sz="2100">
                <a:solidFill>
                  <a:srgbClr val="8F8F8F"/>
                </a:solidFill>
              </a:defRPr>
            </a:lvl4pPr>
            <a:lvl5pPr indent="-228600" lvl="4" marL="2286000" rtl="0" algn="l">
              <a:lnSpc>
                <a:spcPct val="100000"/>
              </a:lnSpc>
              <a:spcBef>
                <a:spcPts val="700"/>
              </a:spcBef>
              <a:spcAft>
                <a:spcPts val="0"/>
              </a:spcAft>
              <a:buClr>
                <a:srgbClr val="8F8F8F"/>
              </a:buClr>
              <a:buSzPts val="2100"/>
              <a:buNone/>
              <a:defRPr sz="2100">
                <a:solidFill>
                  <a:srgbClr val="8F8F8F"/>
                </a:solidFill>
              </a:defRPr>
            </a:lvl5pPr>
            <a:lvl6pPr indent="-228600" lvl="5" marL="2743200" rtl="0" algn="l">
              <a:lnSpc>
                <a:spcPct val="100000"/>
              </a:lnSpc>
              <a:spcBef>
                <a:spcPts val="700"/>
              </a:spcBef>
              <a:spcAft>
                <a:spcPts val="0"/>
              </a:spcAft>
              <a:buClr>
                <a:srgbClr val="8F8F8F"/>
              </a:buClr>
              <a:buSzPts val="1600"/>
              <a:buNone/>
              <a:defRPr sz="2100">
                <a:solidFill>
                  <a:srgbClr val="8F8F8F"/>
                </a:solidFill>
              </a:defRPr>
            </a:lvl6pPr>
            <a:lvl7pPr indent="-228600" lvl="6" marL="3200400" rtl="0" algn="l">
              <a:lnSpc>
                <a:spcPct val="100000"/>
              </a:lnSpc>
              <a:spcBef>
                <a:spcPts val="700"/>
              </a:spcBef>
              <a:spcAft>
                <a:spcPts val="0"/>
              </a:spcAft>
              <a:buClr>
                <a:srgbClr val="8F8F8F"/>
              </a:buClr>
              <a:buSzPts val="2100"/>
              <a:buNone/>
              <a:defRPr sz="2100">
                <a:solidFill>
                  <a:srgbClr val="8F8F8F"/>
                </a:solidFill>
              </a:defRPr>
            </a:lvl7pPr>
            <a:lvl8pPr indent="-228600" lvl="7" marL="3657600" rtl="0" algn="l">
              <a:lnSpc>
                <a:spcPct val="100000"/>
              </a:lnSpc>
              <a:spcBef>
                <a:spcPts val="400"/>
              </a:spcBef>
              <a:spcAft>
                <a:spcPts val="0"/>
              </a:spcAft>
              <a:buClr>
                <a:srgbClr val="8F8F8F"/>
              </a:buClr>
              <a:buSzPts val="2100"/>
              <a:buNone/>
              <a:defRPr sz="2100">
                <a:solidFill>
                  <a:srgbClr val="8F8F8F"/>
                </a:solidFill>
              </a:defRPr>
            </a:lvl8pPr>
            <a:lvl9pPr indent="-228600" lvl="8" marL="4114800" rtl="0" algn="l">
              <a:lnSpc>
                <a:spcPct val="100000"/>
              </a:lnSpc>
              <a:spcBef>
                <a:spcPts val="400"/>
              </a:spcBef>
              <a:spcAft>
                <a:spcPts val="400"/>
              </a:spcAft>
              <a:buClr>
                <a:srgbClr val="8F8F8F"/>
              </a:buClr>
              <a:buSzPts val="2100"/>
              <a:buNone/>
              <a:defRPr sz="2100">
                <a:solidFill>
                  <a:srgbClr val="8F8F8F"/>
                </a:solidFill>
              </a:defRPr>
            </a:lvl9pPr>
          </a:lstStyle>
          <a:p/>
        </p:txBody>
      </p:sp>
      <p:sp>
        <p:nvSpPr>
          <p:cNvPr id="423" name="Google Shape;423;p61"/>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8B8B8B"/>
              </a:buClr>
              <a:buSzPts val="1100"/>
              <a:buFont typeface="Questrial"/>
              <a:buNone/>
            </a:pPr>
            <a:r>
              <a:rPr lang="en-US" sz="1100">
                <a:solidFill>
                  <a:srgbClr val="8B8B8B"/>
                </a:solidFill>
                <a:latin typeface="Questrial"/>
                <a:ea typeface="Questrial"/>
                <a:cs typeface="Questrial"/>
                <a:sym typeface="Questrial"/>
              </a:rPr>
              <a:t>© 2019 ideas42</a:t>
            </a:r>
            <a:endParaRPr sz="1100">
              <a:solidFill>
                <a:srgbClr val="8B8B8B"/>
              </a:solidFill>
              <a:latin typeface="Questrial"/>
              <a:ea typeface="Questrial"/>
              <a:cs typeface="Questrial"/>
              <a:sym typeface="Quest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showMasterSp="0">
  <p:cSld name="Section Header 2">
    <p:spTree>
      <p:nvGrpSpPr>
        <p:cNvPr id="424" name="Shape 424"/>
        <p:cNvGrpSpPr/>
        <p:nvPr/>
      </p:nvGrpSpPr>
      <p:grpSpPr>
        <a:xfrm>
          <a:off x="0" y="0"/>
          <a:ext cx="0" cy="0"/>
          <a:chOff x="0" y="0"/>
          <a:chExt cx="0" cy="0"/>
        </a:xfrm>
      </p:grpSpPr>
      <p:sp>
        <p:nvSpPr>
          <p:cNvPr id="425" name="Google Shape;425;p62"/>
          <p:cNvSpPr txBox="1"/>
          <p:nvPr>
            <p:ph idx="1" type="body"/>
          </p:nvPr>
        </p:nvSpPr>
        <p:spPr>
          <a:xfrm>
            <a:off x="2994501" y="1796019"/>
            <a:ext cx="4841700" cy="444900"/>
          </a:xfrm>
          <a:prstGeom prst="rect">
            <a:avLst/>
          </a:prstGeom>
          <a:noFill/>
          <a:ln>
            <a:noFill/>
          </a:ln>
        </p:spPr>
        <p:txBody>
          <a:bodyPr anchorCtr="0" anchor="ctr" bIns="60925" lIns="0" spcFirstLastPara="1" rIns="121900" wrap="square" tIns="60925">
            <a:noAutofit/>
          </a:bodyPr>
          <a:lstStyle>
            <a:lvl1pPr indent="-228600" lvl="0" marL="457200" rtl="0" algn="l">
              <a:lnSpc>
                <a:spcPct val="100000"/>
              </a:lnSpc>
              <a:spcBef>
                <a:spcPts val="0"/>
              </a:spcBef>
              <a:spcAft>
                <a:spcPts val="0"/>
              </a:spcAft>
              <a:buClr>
                <a:schemeClr val="dk1"/>
              </a:buClr>
              <a:buSzPts val="2400"/>
              <a:buNone/>
              <a:defRPr b="0" i="1" sz="2400">
                <a:solidFill>
                  <a:schemeClr val="dk1"/>
                </a:solidFill>
                <a:latin typeface="Questrial"/>
                <a:ea typeface="Questrial"/>
                <a:cs typeface="Questrial"/>
                <a:sym typeface="Questrial"/>
              </a:defRPr>
            </a:lvl1pPr>
            <a:lvl2pPr indent="-228600" lvl="1" marL="914400" rtl="0" algn="l">
              <a:lnSpc>
                <a:spcPct val="100000"/>
              </a:lnSpc>
              <a:spcBef>
                <a:spcPts val="700"/>
              </a:spcBef>
              <a:spcAft>
                <a:spcPts val="0"/>
              </a:spcAft>
              <a:buClr>
                <a:srgbClr val="8F8F8F"/>
              </a:buClr>
              <a:buSzPts val="2700"/>
              <a:buNone/>
              <a:defRPr sz="2700">
                <a:solidFill>
                  <a:srgbClr val="8F8F8F"/>
                </a:solidFill>
              </a:defRPr>
            </a:lvl2pPr>
            <a:lvl3pPr indent="-228600" lvl="2" marL="1371600" rtl="0" algn="l">
              <a:lnSpc>
                <a:spcPct val="100000"/>
              </a:lnSpc>
              <a:spcBef>
                <a:spcPts val="700"/>
              </a:spcBef>
              <a:spcAft>
                <a:spcPts val="0"/>
              </a:spcAft>
              <a:buClr>
                <a:srgbClr val="8F8F8F"/>
              </a:buClr>
              <a:buSzPts val="2400"/>
              <a:buNone/>
              <a:defRPr sz="2400">
                <a:solidFill>
                  <a:srgbClr val="8F8F8F"/>
                </a:solidFill>
              </a:defRPr>
            </a:lvl3pPr>
            <a:lvl4pPr indent="-228600" lvl="3" marL="1828800" rtl="0" algn="l">
              <a:lnSpc>
                <a:spcPct val="100000"/>
              </a:lnSpc>
              <a:spcBef>
                <a:spcPts val="700"/>
              </a:spcBef>
              <a:spcAft>
                <a:spcPts val="0"/>
              </a:spcAft>
              <a:buClr>
                <a:srgbClr val="8F8F8F"/>
              </a:buClr>
              <a:buSzPts val="2100"/>
              <a:buNone/>
              <a:defRPr sz="2100">
                <a:solidFill>
                  <a:srgbClr val="8F8F8F"/>
                </a:solidFill>
              </a:defRPr>
            </a:lvl4pPr>
            <a:lvl5pPr indent="-228600" lvl="4" marL="2286000" rtl="0" algn="l">
              <a:lnSpc>
                <a:spcPct val="100000"/>
              </a:lnSpc>
              <a:spcBef>
                <a:spcPts val="700"/>
              </a:spcBef>
              <a:spcAft>
                <a:spcPts val="0"/>
              </a:spcAft>
              <a:buClr>
                <a:srgbClr val="8F8F8F"/>
              </a:buClr>
              <a:buSzPts val="2100"/>
              <a:buNone/>
              <a:defRPr sz="2100">
                <a:solidFill>
                  <a:srgbClr val="8F8F8F"/>
                </a:solidFill>
              </a:defRPr>
            </a:lvl5pPr>
            <a:lvl6pPr indent="-228600" lvl="5" marL="2743200" rtl="0" algn="l">
              <a:lnSpc>
                <a:spcPct val="100000"/>
              </a:lnSpc>
              <a:spcBef>
                <a:spcPts val="700"/>
              </a:spcBef>
              <a:spcAft>
                <a:spcPts val="0"/>
              </a:spcAft>
              <a:buClr>
                <a:srgbClr val="8F8F8F"/>
              </a:buClr>
              <a:buSzPts val="1600"/>
              <a:buNone/>
              <a:defRPr sz="2100">
                <a:solidFill>
                  <a:srgbClr val="8F8F8F"/>
                </a:solidFill>
              </a:defRPr>
            </a:lvl6pPr>
            <a:lvl7pPr indent="-228600" lvl="6" marL="3200400" rtl="0" algn="l">
              <a:lnSpc>
                <a:spcPct val="100000"/>
              </a:lnSpc>
              <a:spcBef>
                <a:spcPts val="700"/>
              </a:spcBef>
              <a:spcAft>
                <a:spcPts val="0"/>
              </a:spcAft>
              <a:buClr>
                <a:srgbClr val="8F8F8F"/>
              </a:buClr>
              <a:buSzPts val="2100"/>
              <a:buNone/>
              <a:defRPr sz="2100">
                <a:solidFill>
                  <a:srgbClr val="8F8F8F"/>
                </a:solidFill>
              </a:defRPr>
            </a:lvl7pPr>
            <a:lvl8pPr indent="-228600" lvl="7" marL="3657600" rtl="0" algn="l">
              <a:lnSpc>
                <a:spcPct val="100000"/>
              </a:lnSpc>
              <a:spcBef>
                <a:spcPts val="400"/>
              </a:spcBef>
              <a:spcAft>
                <a:spcPts val="0"/>
              </a:spcAft>
              <a:buClr>
                <a:srgbClr val="8F8F8F"/>
              </a:buClr>
              <a:buSzPts val="2100"/>
              <a:buNone/>
              <a:defRPr sz="2100">
                <a:solidFill>
                  <a:srgbClr val="8F8F8F"/>
                </a:solidFill>
              </a:defRPr>
            </a:lvl8pPr>
            <a:lvl9pPr indent="-228600" lvl="8" marL="4114800" rtl="0" algn="l">
              <a:lnSpc>
                <a:spcPct val="100000"/>
              </a:lnSpc>
              <a:spcBef>
                <a:spcPts val="400"/>
              </a:spcBef>
              <a:spcAft>
                <a:spcPts val="400"/>
              </a:spcAft>
              <a:buClr>
                <a:srgbClr val="8F8F8F"/>
              </a:buClr>
              <a:buSzPts val="2100"/>
              <a:buNone/>
              <a:defRPr sz="2100">
                <a:solidFill>
                  <a:srgbClr val="8F8F8F"/>
                </a:solidFill>
              </a:defRPr>
            </a:lvl9pPr>
          </a:lstStyle>
          <a:p/>
        </p:txBody>
      </p:sp>
      <p:sp>
        <p:nvSpPr>
          <p:cNvPr id="426" name="Google Shape;426;p62"/>
          <p:cNvSpPr/>
          <p:nvPr/>
        </p:nvSpPr>
        <p:spPr>
          <a:xfrm>
            <a:off x="2866944" y="1785257"/>
            <a:ext cx="5099050" cy="435429"/>
          </a:xfrm>
          <a:custGeom>
            <a:rect b="b" l="l" r="r" t="t"/>
            <a:pathLst>
              <a:path extrusionOk="0" h="435429" w="5588000">
                <a:moveTo>
                  <a:pt x="0" y="435429"/>
                </a:moveTo>
                <a:lnTo>
                  <a:pt x="0" y="0"/>
                </a:lnTo>
                <a:lnTo>
                  <a:pt x="5588000" y="0"/>
                </a:lnTo>
              </a:path>
            </a:pathLst>
          </a:custGeom>
          <a:noFill/>
          <a:ln cap="flat" cmpd="sng" w="19050">
            <a:solidFill>
              <a:schemeClr val="accent1"/>
            </a:solidFill>
            <a:prstDash val="dash"/>
            <a:round/>
            <a:headEnd len="sm" w="sm" type="none"/>
            <a:tailEnd len="lg" w="lg" type="diamond"/>
          </a:ln>
        </p:spPr>
        <p:txBody>
          <a:bodyPr anchorCtr="0" anchor="ctr" bIns="60925" lIns="121900" spcFirstLastPara="1" rIns="121900" wrap="square" tIns="60925">
            <a:noAutofit/>
          </a:bodyPr>
          <a:lstStyle/>
          <a:p>
            <a:pPr indent="0" lvl="0" marL="0" marR="0" rtl="0" algn="ctr">
              <a:spcBef>
                <a:spcPts val="0"/>
              </a:spcBef>
              <a:spcAft>
                <a:spcPts val="0"/>
              </a:spcAft>
              <a:buNone/>
            </a:pPr>
            <a:r>
              <a:t/>
            </a:r>
            <a:endParaRPr sz="2400">
              <a:solidFill>
                <a:schemeClr val="lt1"/>
              </a:solidFill>
              <a:latin typeface="Questrial"/>
              <a:ea typeface="Questrial"/>
              <a:cs typeface="Questrial"/>
              <a:sym typeface="Questrial"/>
            </a:endParaRPr>
          </a:p>
        </p:txBody>
      </p:sp>
      <p:grpSp>
        <p:nvGrpSpPr>
          <p:cNvPr id="427" name="Google Shape;427;p62"/>
          <p:cNvGrpSpPr/>
          <p:nvPr/>
        </p:nvGrpSpPr>
        <p:grpSpPr>
          <a:xfrm>
            <a:off x="6284763" y="-142648"/>
            <a:ext cx="3116985" cy="2280815"/>
            <a:chOff x="1303" y="1142"/>
            <a:chExt cx="3152" cy="2040"/>
          </a:xfrm>
        </p:grpSpPr>
        <p:sp>
          <p:nvSpPr>
            <p:cNvPr id="428" name="Google Shape;428;p62"/>
            <p:cNvSpPr/>
            <p:nvPr/>
          </p:nvSpPr>
          <p:spPr>
            <a:xfrm>
              <a:off x="1324" y="1782"/>
              <a:ext cx="152" cy="152"/>
            </a:xfrm>
            <a:custGeom>
              <a:rect b="b" l="l" r="r" t="t"/>
              <a:pathLst>
                <a:path extrusionOk="0" h="64" w="64">
                  <a:moveTo>
                    <a:pt x="32" y="64"/>
                  </a:moveTo>
                  <a:cubicBezTo>
                    <a:pt x="14" y="64"/>
                    <a:pt x="0" y="50"/>
                    <a:pt x="0" y="32"/>
                  </a:cubicBezTo>
                  <a:cubicBezTo>
                    <a:pt x="0" y="15"/>
                    <a:pt x="14" y="0"/>
                    <a:pt x="32" y="0"/>
                  </a:cubicBezTo>
                  <a:cubicBezTo>
                    <a:pt x="49" y="0"/>
                    <a:pt x="64" y="15"/>
                    <a:pt x="64" y="32"/>
                  </a:cubicBezTo>
                  <a:cubicBezTo>
                    <a:pt x="64" y="50"/>
                    <a:pt x="49" y="64"/>
                    <a:pt x="32" y="64"/>
                  </a:cubicBezTo>
                  <a:close/>
                  <a:moveTo>
                    <a:pt x="32" y="3"/>
                  </a:moveTo>
                  <a:cubicBezTo>
                    <a:pt x="16" y="3"/>
                    <a:pt x="2" y="16"/>
                    <a:pt x="2" y="32"/>
                  </a:cubicBezTo>
                  <a:cubicBezTo>
                    <a:pt x="2" y="48"/>
                    <a:pt x="16" y="62"/>
                    <a:pt x="32" y="62"/>
                  </a:cubicBezTo>
                  <a:cubicBezTo>
                    <a:pt x="48" y="62"/>
                    <a:pt x="61" y="48"/>
                    <a:pt x="61" y="32"/>
                  </a:cubicBezTo>
                  <a:cubicBezTo>
                    <a:pt x="61"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29" name="Google Shape;429;p62"/>
            <p:cNvSpPr/>
            <p:nvPr/>
          </p:nvSpPr>
          <p:spPr>
            <a:xfrm>
              <a:off x="1303" y="1142"/>
              <a:ext cx="194" cy="197"/>
            </a:xfrm>
            <a:custGeom>
              <a:rect b="b" l="l" r="r" t="t"/>
              <a:pathLst>
                <a:path extrusionOk="0" h="197" w="194">
                  <a:moveTo>
                    <a:pt x="97" y="197"/>
                  </a:moveTo>
                  <a:lnTo>
                    <a:pt x="0" y="100"/>
                  </a:lnTo>
                  <a:lnTo>
                    <a:pt x="97" y="0"/>
                  </a:lnTo>
                  <a:lnTo>
                    <a:pt x="194" y="100"/>
                  </a:lnTo>
                  <a:lnTo>
                    <a:pt x="97" y="197"/>
                  </a:lnTo>
                  <a:close/>
                  <a:moveTo>
                    <a:pt x="7" y="100"/>
                  </a:moveTo>
                  <a:lnTo>
                    <a:pt x="97" y="188"/>
                  </a:lnTo>
                  <a:lnTo>
                    <a:pt x="185" y="100"/>
                  </a:lnTo>
                  <a:lnTo>
                    <a:pt x="97" y="10"/>
                  </a:lnTo>
                  <a:lnTo>
                    <a:pt x="7" y="100"/>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0" name="Google Shape;430;p62"/>
            <p:cNvSpPr/>
            <p:nvPr/>
          </p:nvSpPr>
          <p:spPr>
            <a:xfrm>
              <a:off x="1395" y="1332"/>
              <a:ext cx="0" cy="6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1" name="Google Shape;431;p62"/>
            <p:cNvSpPr/>
            <p:nvPr/>
          </p:nvSpPr>
          <p:spPr>
            <a:xfrm>
              <a:off x="1779" y="1856"/>
              <a:ext cx="19" cy="7"/>
            </a:xfrm>
            <a:custGeom>
              <a:rect b="b" l="l" r="r" t="t"/>
              <a:pathLst>
                <a:path extrusionOk="0" h="3" w="8">
                  <a:moveTo>
                    <a:pt x="7" y="3"/>
                  </a:moveTo>
                  <a:cubicBezTo>
                    <a:pt x="1" y="3"/>
                    <a:pt x="1" y="3"/>
                    <a:pt x="1" y="3"/>
                  </a:cubicBezTo>
                  <a:cubicBezTo>
                    <a:pt x="1" y="3"/>
                    <a:pt x="0" y="2"/>
                    <a:pt x="0" y="1"/>
                  </a:cubicBezTo>
                  <a:cubicBezTo>
                    <a:pt x="0" y="1"/>
                    <a:pt x="1" y="0"/>
                    <a:pt x="1" y="0"/>
                  </a:cubicBezTo>
                  <a:cubicBezTo>
                    <a:pt x="7" y="0"/>
                    <a:pt x="7" y="0"/>
                    <a:pt x="7" y="0"/>
                  </a:cubicBezTo>
                  <a:cubicBezTo>
                    <a:pt x="7" y="0"/>
                    <a:pt x="8" y="1"/>
                    <a:pt x="8" y="1"/>
                  </a:cubicBezTo>
                  <a:cubicBezTo>
                    <a:pt x="8" y="2"/>
                    <a:pt x="7"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2" name="Google Shape;432;p62"/>
            <p:cNvSpPr/>
            <p:nvPr/>
          </p:nvSpPr>
          <p:spPr>
            <a:xfrm>
              <a:off x="1526" y="1856"/>
              <a:ext cx="222" cy="7"/>
            </a:xfrm>
            <a:custGeom>
              <a:rect b="b" l="l" r="r" t="t"/>
              <a:pathLst>
                <a:path extrusionOk="0" h="3" w="94">
                  <a:moveTo>
                    <a:pt x="93" y="3"/>
                  </a:moveTo>
                  <a:cubicBezTo>
                    <a:pt x="80" y="3"/>
                    <a:pt x="80" y="3"/>
                    <a:pt x="80" y="3"/>
                  </a:cubicBezTo>
                  <a:cubicBezTo>
                    <a:pt x="79" y="3"/>
                    <a:pt x="78" y="2"/>
                    <a:pt x="78" y="1"/>
                  </a:cubicBezTo>
                  <a:cubicBezTo>
                    <a:pt x="78" y="1"/>
                    <a:pt x="79" y="0"/>
                    <a:pt x="80" y="0"/>
                  </a:cubicBezTo>
                  <a:cubicBezTo>
                    <a:pt x="93" y="0"/>
                    <a:pt x="93" y="0"/>
                    <a:pt x="93" y="0"/>
                  </a:cubicBezTo>
                  <a:cubicBezTo>
                    <a:pt x="93" y="0"/>
                    <a:pt x="94" y="1"/>
                    <a:pt x="94" y="1"/>
                  </a:cubicBezTo>
                  <a:cubicBezTo>
                    <a:pt x="94" y="2"/>
                    <a:pt x="93" y="3"/>
                    <a:pt x="93" y="3"/>
                  </a:cubicBezTo>
                  <a:close/>
                  <a:moveTo>
                    <a:pt x="67" y="3"/>
                  </a:moveTo>
                  <a:cubicBezTo>
                    <a:pt x="54" y="3"/>
                    <a:pt x="54" y="3"/>
                    <a:pt x="54" y="3"/>
                  </a:cubicBezTo>
                  <a:cubicBezTo>
                    <a:pt x="53" y="3"/>
                    <a:pt x="52" y="2"/>
                    <a:pt x="52" y="1"/>
                  </a:cubicBezTo>
                  <a:cubicBezTo>
                    <a:pt x="52" y="1"/>
                    <a:pt x="53" y="0"/>
                    <a:pt x="54" y="0"/>
                  </a:cubicBezTo>
                  <a:cubicBezTo>
                    <a:pt x="67" y="0"/>
                    <a:pt x="67" y="0"/>
                    <a:pt x="67" y="0"/>
                  </a:cubicBezTo>
                  <a:cubicBezTo>
                    <a:pt x="67" y="0"/>
                    <a:pt x="68" y="1"/>
                    <a:pt x="68" y="1"/>
                  </a:cubicBezTo>
                  <a:cubicBezTo>
                    <a:pt x="68" y="2"/>
                    <a:pt x="67" y="3"/>
                    <a:pt x="67" y="3"/>
                  </a:cubicBezTo>
                  <a:close/>
                  <a:moveTo>
                    <a:pt x="41" y="3"/>
                  </a:moveTo>
                  <a:cubicBezTo>
                    <a:pt x="28" y="3"/>
                    <a:pt x="28" y="3"/>
                    <a:pt x="28" y="3"/>
                  </a:cubicBezTo>
                  <a:cubicBezTo>
                    <a:pt x="27" y="3"/>
                    <a:pt x="26" y="2"/>
                    <a:pt x="26" y="1"/>
                  </a:cubicBezTo>
                  <a:cubicBezTo>
                    <a:pt x="26" y="1"/>
                    <a:pt x="27" y="0"/>
                    <a:pt x="28" y="0"/>
                  </a:cubicBezTo>
                  <a:cubicBezTo>
                    <a:pt x="41" y="0"/>
                    <a:pt x="41" y="0"/>
                    <a:pt x="41" y="0"/>
                  </a:cubicBezTo>
                  <a:cubicBezTo>
                    <a:pt x="41" y="0"/>
                    <a:pt x="42" y="1"/>
                    <a:pt x="42" y="1"/>
                  </a:cubicBezTo>
                  <a:cubicBezTo>
                    <a:pt x="42" y="2"/>
                    <a:pt x="41" y="3"/>
                    <a:pt x="41" y="3"/>
                  </a:cubicBezTo>
                  <a:close/>
                  <a:moveTo>
                    <a:pt x="15" y="3"/>
                  </a:moveTo>
                  <a:cubicBezTo>
                    <a:pt x="2" y="3"/>
                    <a:pt x="2" y="3"/>
                    <a:pt x="2" y="3"/>
                  </a:cubicBezTo>
                  <a:cubicBezTo>
                    <a:pt x="1" y="3"/>
                    <a:pt x="0" y="2"/>
                    <a:pt x="0" y="1"/>
                  </a:cubicBezTo>
                  <a:cubicBezTo>
                    <a:pt x="0" y="1"/>
                    <a:pt x="1" y="0"/>
                    <a:pt x="2" y="0"/>
                  </a:cubicBezTo>
                  <a:cubicBezTo>
                    <a:pt x="15" y="0"/>
                    <a:pt x="15" y="0"/>
                    <a:pt x="15" y="0"/>
                  </a:cubicBezTo>
                  <a:cubicBezTo>
                    <a:pt x="15" y="0"/>
                    <a:pt x="16" y="1"/>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3" name="Google Shape;433;p62"/>
            <p:cNvSpPr/>
            <p:nvPr/>
          </p:nvSpPr>
          <p:spPr>
            <a:xfrm>
              <a:off x="1471" y="1856"/>
              <a:ext cx="24" cy="7"/>
            </a:xfrm>
            <a:custGeom>
              <a:rect b="b" l="l" r="r" t="t"/>
              <a:pathLst>
                <a:path extrusionOk="0" h="3" w="10">
                  <a:moveTo>
                    <a:pt x="9" y="3"/>
                  </a:moveTo>
                  <a:cubicBezTo>
                    <a:pt x="1" y="3"/>
                    <a:pt x="1" y="3"/>
                    <a:pt x="1" y="3"/>
                  </a:cubicBezTo>
                  <a:cubicBezTo>
                    <a:pt x="0" y="3"/>
                    <a:pt x="0" y="2"/>
                    <a:pt x="0" y="1"/>
                  </a:cubicBezTo>
                  <a:cubicBezTo>
                    <a:pt x="0" y="1"/>
                    <a:pt x="0" y="0"/>
                    <a:pt x="1" y="0"/>
                  </a:cubicBezTo>
                  <a:cubicBezTo>
                    <a:pt x="9" y="0"/>
                    <a:pt x="9" y="0"/>
                    <a:pt x="9" y="0"/>
                  </a:cubicBezTo>
                  <a:cubicBezTo>
                    <a:pt x="10" y="0"/>
                    <a:pt x="10" y="1"/>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4" name="Google Shape;434;p62"/>
            <p:cNvSpPr/>
            <p:nvPr/>
          </p:nvSpPr>
          <p:spPr>
            <a:xfrm>
              <a:off x="2937"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5" name="Google Shape;435;p62"/>
            <p:cNvSpPr/>
            <p:nvPr/>
          </p:nvSpPr>
          <p:spPr>
            <a:xfrm>
              <a:off x="2875"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6" name="Google Shape;436;p62"/>
            <p:cNvSpPr/>
            <p:nvPr/>
          </p:nvSpPr>
          <p:spPr>
            <a:xfrm>
              <a:off x="2814" y="2476"/>
              <a:ext cx="35" cy="7"/>
            </a:xfrm>
            <a:custGeom>
              <a:rect b="b" l="l" r="r" t="t"/>
              <a:pathLst>
                <a:path extrusionOk="0" h="3" w="15">
                  <a:moveTo>
                    <a:pt x="15" y="3"/>
                  </a:moveTo>
                  <a:cubicBezTo>
                    <a:pt x="2" y="3"/>
                    <a:pt x="2" y="3"/>
                    <a:pt x="2" y="3"/>
                  </a:cubicBezTo>
                  <a:cubicBezTo>
                    <a:pt x="1" y="3"/>
                    <a:pt x="0" y="2"/>
                    <a:pt x="0" y="1"/>
                  </a:cubicBezTo>
                  <a:cubicBezTo>
                    <a:pt x="0" y="0"/>
                    <a:pt x="1" y="0"/>
                    <a:pt x="2" y="0"/>
                  </a:cubicBezTo>
                  <a:cubicBezTo>
                    <a:pt x="15" y="0"/>
                    <a:pt x="15" y="0"/>
                    <a:pt x="15" y="0"/>
                  </a:cubicBezTo>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7" name="Google Shape;437;p62"/>
            <p:cNvSpPr/>
            <p:nvPr/>
          </p:nvSpPr>
          <p:spPr>
            <a:xfrm>
              <a:off x="2752"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8" name="Google Shape;438;p62"/>
            <p:cNvSpPr/>
            <p:nvPr/>
          </p:nvSpPr>
          <p:spPr>
            <a:xfrm>
              <a:off x="2691"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39" name="Google Shape;439;p62"/>
            <p:cNvSpPr/>
            <p:nvPr/>
          </p:nvSpPr>
          <p:spPr>
            <a:xfrm>
              <a:off x="2627" y="2476"/>
              <a:ext cx="40" cy="7"/>
            </a:xfrm>
            <a:custGeom>
              <a:rect b="b" l="l" r="r" t="t"/>
              <a:pathLst>
                <a:path extrusionOk="0" h="3" w="17">
                  <a:moveTo>
                    <a:pt x="15" y="3"/>
                  </a:moveTo>
                  <a:cubicBezTo>
                    <a:pt x="1" y="3"/>
                    <a:pt x="1" y="3"/>
                    <a:pt x="1" y="3"/>
                  </a:cubicBezTo>
                  <a:cubicBezTo>
                    <a:pt x="0" y="3"/>
                    <a:pt x="0" y="2"/>
                    <a:pt x="0" y="1"/>
                  </a:cubicBezTo>
                  <a:cubicBezTo>
                    <a:pt x="0" y="0"/>
                    <a:pt x="0" y="0"/>
                    <a:pt x="1" y="0"/>
                  </a:cubicBezTo>
                  <a:cubicBezTo>
                    <a:pt x="15" y="0"/>
                    <a:pt x="15" y="0"/>
                    <a:pt x="15" y="0"/>
                  </a:cubicBezTo>
                  <a:cubicBezTo>
                    <a:pt x="16" y="0"/>
                    <a:pt x="17" y="0"/>
                    <a:pt x="17" y="1"/>
                  </a:cubicBezTo>
                  <a:cubicBezTo>
                    <a:pt x="17" y="2"/>
                    <a:pt x="16"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0" name="Google Shape;440;p62"/>
            <p:cNvSpPr/>
            <p:nvPr/>
          </p:nvSpPr>
          <p:spPr>
            <a:xfrm>
              <a:off x="3119" y="3080"/>
              <a:ext cx="346" cy="8"/>
            </a:xfrm>
            <a:custGeom>
              <a:rect b="b" l="l" r="r" t="t"/>
              <a:pathLst>
                <a:path extrusionOk="0" h="3" w="146">
                  <a:moveTo>
                    <a:pt x="145" y="3"/>
                  </a:moveTo>
                  <a:cubicBezTo>
                    <a:pt x="132" y="3"/>
                    <a:pt x="132" y="3"/>
                    <a:pt x="132" y="3"/>
                  </a:cubicBezTo>
                  <a:cubicBezTo>
                    <a:pt x="131" y="3"/>
                    <a:pt x="131" y="3"/>
                    <a:pt x="131" y="2"/>
                  </a:cubicBezTo>
                  <a:cubicBezTo>
                    <a:pt x="131" y="1"/>
                    <a:pt x="131" y="0"/>
                    <a:pt x="132" y="0"/>
                  </a:cubicBezTo>
                  <a:cubicBezTo>
                    <a:pt x="145" y="0"/>
                    <a:pt x="145" y="0"/>
                    <a:pt x="145" y="0"/>
                  </a:cubicBezTo>
                  <a:cubicBezTo>
                    <a:pt x="146" y="0"/>
                    <a:pt x="146" y="1"/>
                    <a:pt x="146" y="2"/>
                  </a:cubicBezTo>
                  <a:cubicBezTo>
                    <a:pt x="146" y="3"/>
                    <a:pt x="146" y="3"/>
                    <a:pt x="145" y="3"/>
                  </a:cubicBezTo>
                  <a:close/>
                  <a:moveTo>
                    <a:pt x="119" y="3"/>
                  </a:moveTo>
                  <a:cubicBezTo>
                    <a:pt x="106" y="3"/>
                    <a:pt x="106" y="3"/>
                    <a:pt x="106" y="3"/>
                  </a:cubicBezTo>
                  <a:cubicBezTo>
                    <a:pt x="105" y="3"/>
                    <a:pt x="105" y="3"/>
                    <a:pt x="105" y="2"/>
                  </a:cubicBezTo>
                  <a:cubicBezTo>
                    <a:pt x="105" y="1"/>
                    <a:pt x="105" y="0"/>
                    <a:pt x="106" y="0"/>
                  </a:cubicBezTo>
                  <a:cubicBezTo>
                    <a:pt x="119" y="0"/>
                    <a:pt x="119" y="0"/>
                    <a:pt x="119" y="0"/>
                  </a:cubicBezTo>
                  <a:cubicBezTo>
                    <a:pt x="120" y="0"/>
                    <a:pt x="120" y="1"/>
                    <a:pt x="120" y="2"/>
                  </a:cubicBezTo>
                  <a:cubicBezTo>
                    <a:pt x="120" y="3"/>
                    <a:pt x="120" y="3"/>
                    <a:pt x="119" y="3"/>
                  </a:cubicBezTo>
                  <a:close/>
                  <a:moveTo>
                    <a:pt x="93" y="3"/>
                  </a:moveTo>
                  <a:cubicBezTo>
                    <a:pt x="80" y="3"/>
                    <a:pt x="80" y="3"/>
                    <a:pt x="80" y="3"/>
                  </a:cubicBezTo>
                  <a:cubicBezTo>
                    <a:pt x="79" y="3"/>
                    <a:pt x="79" y="3"/>
                    <a:pt x="79" y="2"/>
                  </a:cubicBezTo>
                  <a:cubicBezTo>
                    <a:pt x="79" y="1"/>
                    <a:pt x="79" y="0"/>
                    <a:pt x="80" y="0"/>
                  </a:cubicBezTo>
                  <a:cubicBezTo>
                    <a:pt x="93" y="0"/>
                    <a:pt x="93" y="0"/>
                    <a:pt x="93" y="0"/>
                  </a:cubicBezTo>
                  <a:cubicBezTo>
                    <a:pt x="94" y="0"/>
                    <a:pt x="94" y="1"/>
                    <a:pt x="94" y="2"/>
                  </a:cubicBezTo>
                  <a:cubicBezTo>
                    <a:pt x="94" y="3"/>
                    <a:pt x="94" y="3"/>
                    <a:pt x="93" y="3"/>
                  </a:cubicBezTo>
                  <a:close/>
                  <a:moveTo>
                    <a:pt x="67" y="3"/>
                  </a:moveTo>
                  <a:cubicBezTo>
                    <a:pt x="54" y="3"/>
                    <a:pt x="54" y="3"/>
                    <a:pt x="54" y="3"/>
                  </a:cubicBezTo>
                  <a:cubicBezTo>
                    <a:pt x="53" y="3"/>
                    <a:pt x="52" y="3"/>
                    <a:pt x="52" y="2"/>
                  </a:cubicBezTo>
                  <a:cubicBezTo>
                    <a:pt x="52" y="1"/>
                    <a:pt x="53" y="0"/>
                    <a:pt x="54" y="0"/>
                  </a:cubicBezTo>
                  <a:cubicBezTo>
                    <a:pt x="67" y="0"/>
                    <a:pt x="67" y="0"/>
                    <a:pt x="67" y="0"/>
                  </a:cubicBezTo>
                  <a:cubicBezTo>
                    <a:pt x="68" y="0"/>
                    <a:pt x="68" y="1"/>
                    <a:pt x="68" y="2"/>
                  </a:cubicBezTo>
                  <a:cubicBezTo>
                    <a:pt x="68" y="3"/>
                    <a:pt x="68" y="3"/>
                    <a:pt x="67" y="3"/>
                  </a:cubicBezTo>
                  <a:close/>
                  <a:moveTo>
                    <a:pt x="41" y="3"/>
                  </a:moveTo>
                  <a:cubicBezTo>
                    <a:pt x="28" y="3"/>
                    <a:pt x="28" y="3"/>
                    <a:pt x="28" y="3"/>
                  </a:cubicBezTo>
                  <a:cubicBezTo>
                    <a:pt x="27" y="3"/>
                    <a:pt x="26" y="3"/>
                    <a:pt x="26" y="2"/>
                  </a:cubicBezTo>
                  <a:cubicBezTo>
                    <a:pt x="26" y="1"/>
                    <a:pt x="27" y="0"/>
                    <a:pt x="28" y="0"/>
                  </a:cubicBezTo>
                  <a:cubicBezTo>
                    <a:pt x="41" y="0"/>
                    <a:pt x="41" y="0"/>
                    <a:pt x="41" y="0"/>
                  </a:cubicBezTo>
                  <a:cubicBezTo>
                    <a:pt x="41" y="0"/>
                    <a:pt x="42" y="1"/>
                    <a:pt x="42" y="2"/>
                  </a:cubicBezTo>
                  <a:cubicBezTo>
                    <a:pt x="42" y="3"/>
                    <a:pt x="41" y="3"/>
                    <a:pt x="41" y="3"/>
                  </a:cubicBezTo>
                  <a:close/>
                  <a:moveTo>
                    <a:pt x="15" y="3"/>
                  </a:moveTo>
                  <a:cubicBezTo>
                    <a:pt x="2" y="3"/>
                    <a:pt x="2" y="3"/>
                    <a:pt x="2" y="3"/>
                  </a:cubicBezTo>
                  <a:cubicBezTo>
                    <a:pt x="1" y="3"/>
                    <a:pt x="0" y="3"/>
                    <a:pt x="0" y="2"/>
                  </a:cubicBezTo>
                  <a:cubicBezTo>
                    <a:pt x="0" y="1"/>
                    <a:pt x="1" y="0"/>
                    <a:pt x="2" y="0"/>
                  </a:cubicBezTo>
                  <a:cubicBezTo>
                    <a:pt x="15" y="0"/>
                    <a:pt x="15" y="0"/>
                    <a:pt x="15" y="0"/>
                  </a:cubicBezTo>
                  <a:cubicBezTo>
                    <a:pt x="15" y="0"/>
                    <a:pt x="16" y="1"/>
                    <a:pt x="16" y="2"/>
                  </a:cubicBezTo>
                  <a:cubicBezTo>
                    <a:pt x="16" y="3"/>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1" name="Google Shape;441;p62"/>
            <p:cNvSpPr/>
            <p:nvPr/>
          </p:nvSpPr>
          <p:spPr>
            <a:xfrm>
              <a:off x="3936" y="2476"/>
              <a:ext cx="26" cy="7"/>
            </a:xfrm>
            <a:custGeom>
              <a:rect b="b" l="l" r="r" t="t"/>
              <a:pathLst>
                <a:path extrusionOk="0" h="3" w="11">
                  <a:moveTo>
                    <a:pt x="9" y="3"/>
                  </a:moveTo>
                  <a:cubicBezTo>
                    <a:pt x="2" y="3"/>
                    <a:pt x="2" y="3"/>
                    <a:pt x="2" y="3"/>
                  </a:cubicBezTo>
                  <a:cubicBezTo>
                    <a:pt x="1" y="3"/>
                    <a:pt x="0" y="2"/>
                    <a:pt x="0" y="1"/>
                  </a:cubicBezTo>
                  <a:cubicBezTo>
                    <a:pt x="0" y="0"/>
                    <a:pt x="1" y="0"/>
                    <a:pt x="2" y="0"/>
                  </a:cubicBezTo>
                  <a:cubicBezTo>
                    <a:pt x="9" y="0"/>
                    <a:pt x="9" y="0"/>
                    <a:pt x="9" y="0"/>
                  </a:cubicBezTo>
                  <a:cubicBezTo>
                    <a:pt x="10" y="0"/>
                    <a:pt x="11" y="0"/>
                    <a:pt x="11" y="1"/>
                  </a:cubicBezTo>
                  <a:cubicBezTo>
                    <a:pt x="11"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2" name="Google Shape;442;p62"/>
            <p:cNvSpPr/>
            <p:nvPr/>
          </p:nvSpPr>
          <p:spPr>
            <a:xfrm>
              <a:off x="3690" y="2476"/>
              <a:ext cx="222" cy="7"/>
            </a:xfrm>
            <a:custGeom>
              <a:rect b="b" l="l" r="r" t="t"/>
              <a:pathLst>
                <a:path extrusionOk="0" h="3" w="94">
                  <a:moveTo>
                    <a:pt x="93" y="3"/>
                  </a:moveTo>
                  <a:cubicBezTo>
                    <a:pt x="80" y="3"/>
                    <a:pt x="80" y="3"/>
                    <a:pt x="80" y="3"/>
                  </a:cubicBezTo>
                  <a:cubicBezTo>
                    <a:pt x="79" y="3"/>
                    <a:pt x="78" y="2"/>
                    <a:pt x="78" y="1"/>
                  </a:cubicBezTo>
                  <a:cubicBezTo>
                    <a:pt x="78" y="0"/>
                    <a:pt x="79" y="0"/>
                    <a:pt x="80" y="0"/>
                  </a:cubicBezTo>
                  <a:cubicBezTo>
                    <a:pt x="93" y="0"/>
                    <a:pt x="93" y="0"/>
                    <a:pt x="93" y="0"/>
                  </a:cubicBezTo>
                  <a:cubicBezTo>
                    <a:pt x="93" y="0"/>
                    <a:pt x="94" y="0"/>
                    <a:pt x="94" y="1"/>
                  </a:cubicBezTo>
                  <a:cubicBezTo>
                    <a:pt x="94" y="2"/>
                    <a:pt x="93" y="3"/>
                    <a:pt x="93" y="3"/>
                  </a:cubicBezTo>
                  <a:close/>
                  <a:moveTo>
                    <a:pt x="67" y="3"/>
                  </a:moveTo>
                  <a:cubicBezTo>
                    <a:pt x="54" y="3"/>
                    <a:pt x="54" y="3"/>
                    <a:pt x="54" y="3"/>
                  </a:cubicBezTo>
                  <a:cubicBezTo>
                    <a:pt x="53" y="3"/>
                    <a:pt x="52" y="2"/>
                    <a:pt x="52" y="1"/>
                  </a:cubicBezTo>
                  <a:cubicBezTo>
                    <a:pt x="52" y="0"/>
                    <a:pt x="53" y="0"/>
                    <a:pt x="54" y="0"/>
                  </a:cubicBezTo>
                  <a:cubicBezTo>
                    <a:pt x="67" y="0"/>
                    <a:pt x="67" y="0"/>
                    <a:pt x="67" y="0"/>
                  </a:cubicBezTo>
                  <a:cubicBezTo>
                    <a:pt x="67" y="0"/>
                    <a:pt x="68" y="0"/>
                    <a:pt x="68" y="1"/>
                  </a:cubicBezTo>
                  <a:cubicBezTo>
                    <a:pt x="68" y="2"/>
                    <a:pt x="67" y="3"/>
                    <a:pt x="67" y="3"/>
                  </a:cubicBezTo>
                  <a:close/>
                  <a:moveTo>
                    <a:pt x="41" y="3"/>
                  </a:moveTo>
                  <a:cubicBezTo>
                    <a:pt x="28" y="3"/>
                    <a:pt x="28" y="3"/>
                    <a:pt x="28" y="3"/>
                  </a:cubicBezTo>
                  <a:cubicBezTo>
                    <a:pt x="27" y="3"/>
                    <a:pt x="26" y="2"/>
                    <a:pt x="26" y="1"/>
                  </a:cubicBezTo>
                  <a:cubicBezTo>
                    <a:pt x="26" y="0"/>
                    <a:pt x="27" y="0"/>
                    <a:pt x="28" y="0"/>
                  </a:cubicBezTo>
                  <a:cubicBezTo>
                    <a:pt x="41" y="0"/>
                    <a:pt x="41" y="0"/>
                    <a:pt x="41" y="0"/>
                  </a:cubicBezTo>
                  <a:cubicBezTo>
                    <a:pt x="41" y="0"/>
                    <a:pt x="42" y="0"/>
                    <a:pt x="42" y="1"/>
                  </a:cubicBezTo>
                  <a:cubicBezTo>
                    <a:pt x="42" y="2"/>
                    <a:pt x="41" y="3"/>
                    <a:pt x="41" y="3"/>
                  </a:cubicBezTo>
                  <a:close/>
                  <a:moveTo>
                    <a:pt x="15" y="3"/>
                  </a:moveTo>
                  <a:cubicBezTo>
                    <a:pt x="1" y="3"/>
                    <a:pt x="1" y="3"/>
                    <a:pt x="1" y="3"/>
                  </a:cubicBezTo>
                  <a:cubicBezTo>
                    <a:pt x="1" y="3"/>
                    <a:pt x="0" y="2"/>
                    <a:pt x="0" y="1"/>
                  </a:cubicBezTo>
                  <a:cubicBezTo>
                    <a:pt x="0" y="0"/>
                    <a:pt x="1" y="0"/>
                    <a:pt x="1"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3" name="Google Shape;443;p62"/>
            <p:cNvSpPr/>
            <p:nvPr/>
          </p:nvSpPr>
          <p:spPr>
            <a:xfrm>
              <a:off x="3635" y="2476"/>
              <a:ext cx="24" cy="7"/>
            </a:xfrm>
            <a:custGeom>
              <a:rect b="b" l="l" r="r" t="t"/>
              <a:pathLst>
                <a:path extrusionOk="0" h="3" w="10">
                  <a:moveTo>
                    <a:pt x="9" y="3"/>
                  </a:moveTo>
                  <a:cubicBezTo>
                    <a:pt x="1" y="3"/>
                    <a:pt x="1" y="3"/>
                    <a:pt x="1" y="3"/>
                  </a:cubicBezTo>
                  <a:cubicBezTo>
                    <a:pt x="0" y="3"/>
                    <a:pt x="0" y="2"/>
                    <a:pt x="0" y="1"/>
                  </a:cubicBezTo>
                  <a:cubicBezTo>
                    <a:pt x="0" y="0"/>
                    <a:pt x="0" y="0"/>
                    <a:pt x="1" y="0"/>
                  </a:cubicBezTo>
                  <a:cubicBezTo>
                    <a:pt x="9" y="0"/>
                    <a:pt x="9" y="0"/>
                    <a:pt x="9" y="0"/>
                  </a:cubicBezTo>
                  <a:cubicBezTo>
                    <a:pt x="10" y="0"/>
                    <a:pt x="10" y="0"/>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4" name="Google Shape;444;p62"/>
            <p:cNvSpPr/>
            <p:nvPr/>
          </p:nvSpPr>
          <p:spPr>
            <a:xfrm>
              <a:off x="1926" y="1856"/>
              <a:ext cx="26" cy="7"/>
            </a:xfrm>
            <a:custGeom>
              <a:rect b="b" l="l" r="r" t="t"/>
              <a:pathLst>
                <a:path extrusionOk="0" h="3" w="11">
                  <a:moveTo>
                    <a:pt x="9" y="3"/>
                  </a:moveTo>
                  <a:cubicBezTo>
                    <a:pt x="2" y="3"/>
                    <a:pt x="2" y="3"/>
                    <a:pt x="2" y="3"/>
                  </a:cubicBezTo>
                  <a:cubicBezTo>
                    <a:pt x="1" y="3"/>
                    <a:pt x="0" y="2"/>
                    <a:pt x="0" y="1"/>
                  </a:cubicBezTo>
                  <a:cubicBezTo>
                    <a:pt x="0" y="1"/>
                    <a:pt x="1" y="0"/>
                    <a:pt x="2" y="0"/>
                  </a:cubicBezTo>
                  <a:cubicBezTo>
                    <a:pt x="9" y="0"/>
                    <a:pt x="9" y="0"/>
                    <a:pt x="9" y="0"/>
                  </a:cubicBezTo>
                  <a:cubicBezTo>
                    <a:pt x="10" y="0"/>
                    <a:pt x="11" y="1"/>
                    <a:pt x="11" y="1"/>
                  </a:cubicBezTo>
                  <a:cubicBezTo>
                    <a:pt x="11"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5" name="Google Shape;445;p62"/>
            <p:cNvSpPr/>
            <p:nvPr/>
          </p:nvSpPr>
          <p:spPr>
            <a:xfrm>
              <a:off x="1710" y="1856"/>
              <a:ext cx="192" cy="7"/>
            </a:xfrm>
            <a:custGeom>
              <a:rect b="b" l="l" r="r" t="t"/>
              <a:pathLst>
                <a:path extrusionOk="0" h="3" w="81">
                  <a:moveTo>
                    <a:pt x="80" y="3"/>
                  </a:moveTo>
                  <a:cubicBezTo>
                    <a:pt x="64" y="3"/>
                    <a:pt x="64" y="3"/>
                    <a:pt x="64" y="3"/>
                  </a:cubicBezTo>
                  <a:cubicBezTo>
                    <a:pt x="63" y="3"/>
                    <a:pt x="63" y="2"/>
                    <a:pt x="63" y="1"/>
                  </a:cubicBezTo>
                  <a:cubicBezTo>
                    <a:pt x="63" y="1"/>
                    <a:pt x="63" y="0"/>
                    <a:pt x="64" y="0"/>
                  </a:cubicBezTo>
                  <a:cubicBezTo>
                    <a:pt x="80" y="0"/>
                    <a:pt x="80" y="0"/>
                    <a:pt x="80" y="0"/>
                  </a:cubicBezTo>
                  <a:cubicBezTo>
                    <a:pt x="80" y="0"/>
                    <a:pt x="81" y="1"/>
                    <a:pt x="81" y="1"/>
                  </a:cubicBezTo>
                  <a:cubicBezTo>
                    <a:pt x="81" y="2"/>
                    <a:pt x="80" y="3"/>
                    <a:pt x="80" y="3"/>
                  </a:cubicBezTo>
                  <a:close/>
                  <a:moveTo>
                    <a:pt x="48" y="3"/>
                  </a:moveTo>
                  <a:cubicBezTo>
                    <a:pt x="33" y="3"/>
                    <a:pt x="33" y="3"/>
                    <a:pt x="33" y="3"/>
                  </a:cubicBezTo>
                  <a:cubicBezTo>
                    <a:pt x="32" y="3"/>
                    <a:pt x="31" y="2"/>
                    <a:pt x="31" y="1"/>
                  </a:cubicBezTo>
                  <a:cubicBezTo>
                    <a:pt x="31" y="1"/>
                    <a:pt x="32" y="0"/>
                    <a:pt x="33" y="0"/>
                  </a:cubicBezTo>
                  <a:cubicBezTo>
                    <a:pt x="48" y="0"/>
                    <a:pt x="48" y="0"/>
                    <a:pt x="48" y="0"/>
                  </a:cubicBezTo>
                  <a:cubicBezTo>
                    <a:pt x="49" y="0"/>
                    <a:pt x="50" y="1"/>
                    <a:pt x="50" y="1"/>
                  </a:cubicBezTo>
                  <a:cubicBezTo>
                    <a:pt x="50" y="2"/>
                    <a:pt x="49" y="3"/>
                    <a:pt x="48" y="3"/>
                  </a:cubicBezTo>
                  <a:close/>
                  <a:moveTo>
                    <a:pt x="17" y="3"/>
                  </a:moveTo>
                  <a:cubicBezTo>
                    <a:pt x="1" y="3"/>
                    <a:pt x="1" y="3"/>
                    <a:pt x="1" y="3"/>
                  </a:cubicBezTo>
                  <a:cubicBezTo>
                    <a:pt x="1" y="3"/>
                    <a:pt x="0" y="2"/>
                    <a:pt x="0" y="1"/>
                  </a:cubicBezTo>
                  <a:cubicBezTo>
                    <a:pt x="0" y="1"/>
                    <a:pt x="1" y="0"/>
                    <a:pt x="1" y="0"/>
                  </a:cubicBezTo>
                  <a:cubicBezTo>
                    <a:pt x="17" y="0"/>
                    <a:pt x="17" y="0"/>
                    <a:pt x="17" y="0"/>
                  </a:cubicBezTo>
                  <a:cubicBezTo>
                    <a:pt x="18" y="0"/>
                    <a:pt x="18" y="1"/>
                    <a:pt x="18" y="1"/>
                  </a:cubicBezTo>
                  <a:cubicBezTo>
                    <a:pt x="18" y="2"/>
                    <a:pt x="18" y="3"/>
                    <a:pt x="1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6" name="Google Shape;446;p62"/>
            <p:cNvSpPr/>
            <p:nvPr/>
          </p:nvSpPr>
          <p:spPr>
            <a:xfrm>
              <a:off x="1668" y="1856"/>
              <a:ext cx="23" cy="7"/>
            </a:xfrm>
            <a:custGeom>
              <a:rect b="b" l="l" r="r" t="t"/>
              <a:pathLst>
                <a:path extrusionOk="0" h="3" w="10">
                  <a:moveTo>
                    <a:pt x="9" y="3"/>
                  </a:moveTo>
                  <a:cubicBezTo>
                    <a:pt x="1" y="3"/>
                    <a:pt x="1" y="3"/>
                    <a:pt x="1" y="3"/>
                  </a:cubicBezTo>
                  <a:cubicBezTo>
                    <a:pt x="0" y="3"/>
                    <a:pt x="0" y="2"/>
                    <a:pt x="0" y="1"/>
                  </a:cubicBezTo>
                  <a:cubicBezTo>
                    <a:pt x="0" y="1"/>
                    <a:pt x="0" y="0"/>
                    <a:pt x="1" y="0"/>
                  </a:cubicBezTo>
                  <a:cubicBezTo>
                    <a:pt x="9" y="0"/>
                    <a:pt x="9" y="0"/>
                    <a:pt x="9" y="0"/>
                  </a:cubicBezTo>
                  <a:cubicBezTo>
                    <a:pt x="10" y="0"/>
                    <a:pt x="10" y="1"/>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7" name="Google Shape;447;p62"/>
            <p:cNvSpPr/>
            <p:nvPr/>
          </p:nvSpPr>
          <p:spPr>
            <a:xfrm>
              <a:off x="2032" y="1946"/>
              <a:ext cx="7" cy="464"/>
            </a:xfrm>
            <a:custGeom>
              <a:rect b="b" l="l" r="r" t="t"/>
              <a:pathLst>
                <a:path extrusionOk="0" h="196" w="3">
                  <a:moveTo>
                    <a:pt x="1" y="196"/>
                  </a:moveTo>
                  <a:cubicBezTo>
                    <a:pt x="1" y="196"/>
                    <a:pt x="0" y="195"/>
                    <a:pt x="0" y="194"/>
                  </a:cubicBezTo>
                  <a:cubicBezTo>
                    <a:pt x="0" y="2"/>
                    <a:pt x="0" y="2"/>
                    <a:pt x="0" y="2"/>
                  </a:cubicBezTo>
                  <a:cubicBezTo>
                    <a:pt x="0" y="1"/>
                    <a:pt x="1" y="0"/>
                    <a:pt x="1" y="0"/>
                  </a:cubicBezTo>
                  <a:cubicBezTo>
                    <a:pt x="2" y="0"/>
                    <a:pt x="3" y="1"/>
                    <a:pt x="3" y="2"/>
                  </a:cubicBezTo>
                  <a:cubicBezTo>
                    <a:pt x="3" y="194"/>
                    <a:pt x="3" y="194"/>
                    <a:pt x="3" y="194"/>
                  </a:cubicBezTo>
                  <a:cubicBezTo>
                    <a:pt x="3" y="195"/>
                    <a:pt x="2" y="196"/>
                    <a:pt x="1" y="19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8" name="Google Shape;448;p62"/>
            <p:cNvSpPr/>
            <p:nvPr/>
          </p:nvSpPr>
          <p:spPr>
            <a:xfrm>
              <a:off x="2610" y="1856"/>
              <a:ext cx="346" cy="7"/>
            </a:xfrm>
            <a:custGeom>
              <a:rect b="b" l="l" r="r" t="t"/>
              <a:pathLst>
                <a:path extrusionOk="0" h="3" w="146">
                  <a:moveTo>
                    <a:pt x="145" y="3"/>
                  </a:moveTo>
                  <a:cubicBezTo>
                    <a:pt x="132" y="3"/>
                    <a:pt x="132" y="3"/>
                    <a:pt x="132" y="3"/>
                  </a:cubicBezTo>
                  <a:cubicBezTo>
                    <a:pt x="131" y="3"/>
                    <a:pt x="131" y="2"/>
                    <a:pt x="131" y="1"/>
                  </a:cubicBezTo>
                  <a:cubicBezTo>
                    <a:pt x="131" y="1"/>
                    <a:pt x="131" y="0"/>
                    <a:pt x="132" y="0"/>
                  </a:cubicBezTo>
                  <a:cubicBezTo>
                    <a:pt x="145" y="0"/>
                    <a:pt x="145" y="0"/>
                    <a:pt x="145" y="0"/>
                  </a:cubicBezTo>
                  <a:cubicBezTo>
                    <a:pt x="146" y="0"/>
                    <a:pt x="146" y="1"/>
                    <a:pt x="146" y="1"/>
                  </a:cubicBezTo>
                  <a:cubicBezTo>
                    <a:pt x="146" y="2"/>
                    <a:pt x="146" y="3"/>
                    <a:pt x="145" y="3"/>
                  </a:cubicBezTo>
                  <a:close/>
                  <a:moveTo>
                    <a:pt x="119" y="3"/>
                  </a:moveTo>
                  <a:cubicBezTo>
                    <a:pt x="106" y="3"/>
                    <a:pt x="106" y="3"/>
                    <a:pt x="106" y="3"/>
                  </a:cubicBezTo>
                  <a:cubicBezTo>
                    <a:pt x="105" y="3"/>
                    <a:pt x="105" y="2"/>
                    <a:pt x="105" y="1"/>
                  </a:cubicBezTo>
                  <a:cubicBezTo>
                    <a:pt x="105" y="1"/>
                    <a:pt x="105" y="0"/>
                    <a:pt x="106" y="0"/>
                  </a:cubicBezTo>
                  <a:cubicBezTo>
                    <a:pt x="119" y="0"/>
                    <a:pt x="119" y="0"/>
                    <a:pt x="119" y="0"/>
                  </a:cubicBezTo>
                  <a:cubicBezTo>
                    <a:pt x="120" y="0"/>
                    <a:pt x="120" y="1"/>
                    <a:pt x="120" y="1"/>
                  </a:cubicBezTo>
                  <a:cubicBezTo>
                    <a:pt x="120" y="2"/>
                    <a:pt x="120" y="3"/>
                    <a:pt x="119" y="3"/>
                  </a:cubicBezTo>
                  <a:close/>
                  <a:moveTo>
                    <a:pt x="93" y="3"/>
                  </a:moveTo>
                  <a:cubicBezTo>
                    <a:pt x="80" y="3"/>
                    <a:pt x="80" y="3"/>
                    <a:pt x="80" y="3"/>
                  </a:cubicBezTo>
                  <a:cubicBezTo>
                    <a:pt x="79" y="3"/>
                    <a:pt x="79" y="2"/>
                    <a:pt x="79" y="1"/>
                  </a:cubicBezTo>
                  <a:cubicBezTo>
                    <a:pt x="79" y="1"/>
                    <a:pt x="79" y="0"/>
                    <a:pt x="80" y="0"/>
                  </a:cubicBezTo>
                  <a:cubicBezTo>
                    <a:pt x="93" y="0"/>
                    <a:pt x="93" y="0"/>
                    <a:pt x="93" y="0"/>
                  </a:cubicBezTo>
                  <a:cubicBezTo>
                    <a:pt x="94" y="0"/>
                    <a:pt x="94" y="1"/>
                    <a:pt x="94" y="1"/>
                  </a:cubicBezTo>
                  <a:cubicBezTo>
                    <a:pt x="94" y="2"/>
                    <a:pt x="94" y="3"/>
                    <a:pt x="93" y="3"/>
                  </a:cubicBezTo>
                  <a:close/>
                  <a:moveTo>
                    <a:pt x="67" y="3"/>
                  </a:moveTo>
                  <a:cubicBezTo>
                    <a:pt x="54" y="3"/>
                    <a:pt x="54" y="3"/>
                    <a:pt x="54" y="3"/>
                  </a:cubicBezTo>
                  <a:cubicBezTo>
                    <a:pt x="53" y="3"/>
                    <a:pt x="52" y="2"/>
                    <a:pt x="52" y="1"/>
                  </a:cubicBezTo>
                  <a:cubicBezTo>
                    <a:pt x="52" y="1"/>
                    <a:pt x="53" y="0"/>
                    <a:pt x="54" y="0"/>
                  </a:cubicBezTo>
                  <a:cubicBezTo>
                    <a:pt x="67" y="0"/>
                    <a:pt x="67" y="0"/>
                    <a:pt x="67" y="0"/>
                  </a:cubicBezTo>
                  <a:cubicBezTo>
                    <a:pt x="68" y="0"/>
                    <a:pt x="68" y="1"/>
                    <a:pt x="68" y="1"/>
                  </a:cubicBezTo>
                  <a:cubicBezTo>
                    <a:pt x="68" y="2"/>
                    <a:pt x="68" y="3"/>
                    <a:pt x="67" y="3"/>
                  </a:cubicBezTo>
                  <a:close/>
                  <a:moveTo>
                    <a:pt x="41" y="3"/>
                  </a:moveTo>
                  <a:cubicBezTo>
                    <a:pt x="28" y="3"/>
                    <a:pt x="28" y="3"/>
                    <a:pt x="28" y="3"/>
                  </a:cubicBezTo>
                  <a:cubicBezTo>
                    <a:pt x="27" y="3"/>
                    <a:pt x="26" y="2"/>
                    <a:pt x="26" y="1"/>
                  </a:cubicBezTo>
                  <a:cubicBezTo>
                    <a:pt x="26" y="1"/>
                    <a:pt x="27" y="0"/>
                    <a:pt x="28" y="0"/>
                  </a:cubicBezTo>
                  <a:cubicBezTo>
                    <a:pt x="41" y="0"/>
                    <a:pt x="41" y="0"/>
                    <a:pt x="41" y="0"/>
                  </a:cubicBezTo>
                  <a:cubicBezTo>
                    <a:pt x="41" y="0"/>
                    <a:pt x="42" y="1"/>
                    <a:pt x="42" y="1"/>
                  </a:cubicBezTo>
                  <a:cubicBezTo>
                    <a:pt x="42" y="2"/>
                    <a:pt x="41" y="3"/>
                    <a:pt x="41" y="3"/>
                  </a:cubicBezTo>
                  <a:close/>
                  <a:moveTo>
                    <a:pt x="15" y="3"/>
                  </a:moveTo>
                  <a:cubicBezTo>
                    <a:pt x="2" y="3"/>
                    <a:pt x="2" y="3"/>
                    <a:pt x="2" y="3"/>
                  </a:cubicBezTo>
                  <a:cubicBezTo>
                    <a:pt x="1" y="3"/>
                    <a:pt x="0" y="2"/>
                    <a:pt x="0" y="1"/>
                  </a:cubicBezTo>
                  <a:cubicBezTo>
                    <a:pt x="0" y="1"/>
                    <a:pt x="1" y="0"/>
                    <a:pt x="2" y="0"/>
                  </a:cubicBezTo>
                  <a:cubicBezTo>
                    <a:pt x="15" y="0"/>
                    <a:pt x="15" y="0"/>
                    <a:pt x="15" y="0"/>
                  </a:cubicBezTo>
                  <a:cubicBezTo>
                    <a:pt x="15" y="0"/>
                    <a:pt x="16" y="1"/>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49" name="Google Shape;449;p62"/>
            <p:cNvSpPr/>
            <p:nvPr/>
          </p:nvSpPr>
          <p:spPr>
            <a:xfrm>
              <a:off x="2129" y="1856"/>
              <a:ext cx="334" cy="7"/>
            </a:xfrm>
            <a:custGeom>
              <a:rect b="b" l="l" r="r" t="t"/>
              <a:pathLst>
                <a:path extrusionOk="0" h="3" w="141">
                  <a:moveTo>
                    <a:pt x="140" y="3"/>
                  </a:moveTo>
                  <a:cubicBezTo>
                    <a:pt x="2" y="3"/>
                    <a:pt x="2" y="3"/>
                    <a:pt x="2" y="3"/>
                  </a:cubicBezTo>
                  <a:cubicBezTo>
                    <a:pt x="1" y="3"/>
                    <a:pt x="0" y="2"/>
                    <a:pt x="0" y="1"/>
                  </a:cubicBezTo>
                  <a:cubicBezTo>
                    <a:pt x="0" y="1"/>
                    <a:pt x="1" y="0"/>
                    <a:pt x="2" y="0"/>
                  </a:cubicBezTo>
                  <a:cubicBezTo>
                    <a:pt x="140" y="0"/>
                    <a:pt x="140" y="0"/>
                    <a:pt x="140" y="0"/>
                  </a:cubicBezTo>
                  <a:cubicBezTo>
                    <a:pt x="140" y="0"/>
                    <a:pt x="141" y="1"/>
                    <a:pt x="141" y="1"/>
                  </a:cubicBezTo>
                  <a:cubicBezTo>
                    <a:pt x="141" y="2"/>
                    <a:pt x="140" y="3"/>
                    <a:pt x="140"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0" name="Google Shape;450;p62"/>
            <p:cNvSpPr/>
            <p:nvPr/>
          </p:nvSpPr>
          <p:spPr>
            <a:xfrm>
              <a:off x="1959" y="1166"/>
              <a:ext cx="152" cy="152"/>
            </a:xfrm>
            <a:custGeom>
              <a:rect b="b" l="l" r="r" t="t"/>
              <a:pathLst>
                <a:path extrusionOk="0" h="64" w="64">
                  <a:moveTo>
                    <a:pt x="32" y="64"/>
                  </a:moveTo>
                  <a:cubicBezTo>
                    <a:pt x="15" y="64"/>
                    <a:pt x="0" y="49"/>
                    <a:pt x="0" y="32"/>
                  </a:cubicBezTo>
                  <a:cubicBezTo>
                    <a:pt x="0" y="14"/>
                    <a:pt x="15" y="0"/>
                    <a:pt x="32" y="0"/>
                  </a:cubicBezTo>
                  <a:cubicBezTo>
                    <a:pt x="50" y="0"/>
                    <a:pt x="64" y="14"/>
                    <a:pt x="64" y="32"/>
                  </a:cubicBezTo>
                  <a:cubicBezTo>
                    <a:pt x="64" y="49"/>
                    <a:pt x="50" y="64"/>
                    <a:pt x="32" y="64"/>
                  </a:cubicBezTo>
                  <a:close/>
                  <a:moveTo>
                    <a:pt x="32" y="2"/>
                  </a:moveTo>
                  <a:cubicBezTo>
                    <a:pt x="16" y="2"/>
                    <a:pt x="3" y="15"/>
                    <a:pt x="3" y="32"/>
                  </a:cubicBezTo>
                  <a:cubicBezTo>
                    <a:pt x="3" y="48"/>
                    <a:pt x="16" y="61"/>
                    <a:pt x="32" y="61"/>
                  </a:cubicBezTo>
                  <a:cubicBezTo>
                    <a:pt x="49" y="61"/>
                    <a:pt x="62" y="48"/>
                    <a:pt x="62" y="32"/>
                  </a:cubicBezTo>
                  <a:cubicBezTo>
                    <a:pt x="62" y="15"/>
                    <a:pt x="49"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1" name="Google Shape;451;p62"/>
            <p:cNvSpPr/>
            <p:nvPr/>
          </p:nvSpPr>
          <p:spPr>
            <a:xfrm>
              <a:off x="2437" y="2381"/>
              <a:ext cx="197" cy="195"/>
            </a:xfrm>
            <a:custGeom>
              <a:rect b="b" l="l" r="r" t="t"/>
              <a:pathLst>
                <a:path extrusionOk="0" h="195" w="197">
                  <a:moveTo>
                    <a:pt x="97" y="195"/>
                  </a:moveTo>
                  <a:lnTo>
                    <a:pt x="0" y="98"/>
                  </a:lnTo>
                  <a:lnTo>
                    <a:pt x="97" y="0"/>
                  </a:lnTo>
                  <a:lnTo>
                    <a:pt x="197" y="98"/>
                  </a:lnTo>
                  <a:lnTo>
                    <a:pt x="97" y="195"/>
                  </a:lnTo>
                  <a:close/>
                  <a:moveTo>
                    <a:pt x="10" y="98"/>
                  </a:moveTo>
                  <a:lnTo>
                    <a:pt x="97" y="185"/>
                  </a:lnTo>
                  <a:lnTo>
                    <a:pt x="187" y="98"/>
                  </a:lnTo>
                  <a:lnTo>
                    <a:pt x="97" y="8"/>
                  </a:lnTo>
                  <a:lnTo>
                    <a:pt x="10" y="98"/>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2" name="Google Shape;452;p62"/>
            <p:cNvSpPr/>
            <p:nvPr/>
          </p:nvSpPr>
          <p:spPr>
            <a:xfrm>
              <a:off x="3453" y="2988"/>
              <a:ext cx="197" cy="194"/>
            </a:xfrm>
            <a:custGeom>
              <a:rect b="b" l="l" r="r" t="t"/>
              <a:pathLst>
                <a:path extrusionOk="0" h="194" w="197">
                  <a:moveTo>
                    <a:pt x="100" y="194"/>
                  </a:moveTo>
                  <a:lnTo>
                    <a:pt x="0" y="97"/>
                  </a:lnTo>
                  <a:lnTo>
                    <a:pt x="100" y="0"/>
                  </a:lnTo>
                  <a:lnTo>
                    <a:pt x="197" y="97"/>
                  </a:lnTo>
                  <a:lnTo>
                    <a:pt x="100" y="194"/>
                  </a:lnTo>
                  <a:close/>
                  <a:moveTo>
                    <a:pt x="10" y="97"/>
                  </a:moveTo>
                  <a:lnTo>
                    <a:pt x="100" y="187"/>
                  </a:lnTo>
                  <a:lnTo>
                    <a:pt x="187" y="97"/>
                  </a:lnTo>
                  <a:lnTo>
                    <a:pt x="100" y="10"/>
                  </a:lnTo>
                  <a:lnTo>
                    <a:pt x="10"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3" name="Google Shape;453;p62"/>
            <p:cNvSpPr/>
            <p:nvPr/>
          </p:nvSpPr>
          <p:spPr>
            <a:xfrm>
              <a:off x="3477" y="2400"/>
              <a:ext cx="151" cy="152"/>
            </a:xfrm>
            <a:custGeom>
              <a:rect b="b" l="l" r="r" t="t"/>
              <a:pathLst>
                <a:path extrusionOk="0" h="64" w="64">
                  <a:moveTo>
                    <a:pt x="32" y="64"/>
                  </a:moveTo>
                  <a:cubicBezTo>
                    <a:pt x="14" y="64"/>
                    <a:pt x="0" y="50"/>
                    <a:pt x="0" y="32"/>
                  </a:cubicBezTo>
                  <a:cubicBezTo>
                    <a:pt x="0" y="14"/>
                    <a:pt x="14" y="0"/>
                    <a:pt x="32" y="0"/>
                  </a:cubicBezTo>
                  <a:cubicBezTo>
                    <a:pt x="49" y="0"/>
                    <a:pt x="64" y="14"/>
                    <a:pt x="64" y="32"/>
                  </a:cubicBezTo>
                  <a:cubicBezTo>
                    <a:pt x="64" y="50"/>
                    <a:pt x="49" y="64"/>
                    <a:pt x="32" y="64"/>
                  </a:cubicBezTo>
                  <a:close/>
                  <a:moveTo>
                    <a:pt x="32" y="3"/>
                  </a:moveTo>
                  <a:cubicBezTo>
                    <a:pt x="15" y="3"/>
                    <a:pt x="2" y="16"/>
                    <a:pt x="2" y="32"/>
                  </a:cubicBezTo>
                  <a:cubicBezTo>
                    <a:pt x="2" y="48"/>
                    <a:pt x="15" y="61"/>
                    <a:pt x="32" y="61"/>
                  </a:cubicBezTo>
                  <a:cubicBezTo>
                    <a:pt x="48" y="61"/>
                    <a:pt x="61" y="48"/>
                    <a:pt x="61" y="32"/>
                  </a:cubicBezTo>
                  <a:cubicBezTo>
                    <a:pt x="61"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4" name="Google Shape;454;p62"/>
            <p:cNvSpPr/>
            <p:nvPr/>
          </p:nvSpPr>
          <p:spPr>
            <a:xfrm>
              <a:off x="2459" y="1782"/>
              <a:ext cx="151" cy="152"/>
            </a:xfrm>
            <a:custGeom>
              <a:rect b="b" l="l" r="r" t="t"/>
              <a:pathLst>
                <a:path extrusionOk="0" h="64" w="64">
                  <a:moveTo>
                    <a:pt x="32" y="64"/>
                  </a:moveTo>
                  <a:cubicBezTo>
                    <a:pt x="15" y="64"/>
                    <a:pt x="0" y="50"/>
                    <a:pt x="0" y="32"/>
                  </a:cubicBezTo>
                  <a:cubicBezTo>
                    <a:pt x="0" y="15"/>
                    <a:pt x="15" y="0"/>
                    <a:pt x="32" y="0"/>
                  </a:cubicBezTo>
                  <a:cubicBezTo>
                    <a:pt x="50" y="0"/>
                    <a:pt x="64" y="15"/>
                    <a:pt x="64" y="32"/>
                  </a:cubicBezTo>
                  <a:cubicBezTo>
                    <a:pt x="64" y="50"/>
                    <a:pt x="50" y="64"/>
                    <a:pt x="32" y="64"/>
                  </a:cubicBezTo>
                  <a:close/>
                  <a:moveTo>
                    <a:pt x="32" y="3"/>
                  </a:moveTo>
                  <a:cubicBezTo>
                    <a:pt x="16" y="3"/>
                    <a:pt x="3" y="16"/>
                    <a:pt x="3" y="32"/>
                  </a:cubicBezTo>
                  <a:cubicBezTo>
                    <a:pt x="3" y="48"/>
                    <a:pt x="16" y="62"/>
                    <a:pt x="32" y="62"/>
                  </a:cubicBezTo>
                  <a:cubicBezTo>
                    <a:pt x="49" y="62"/>
                    <a:pt x="62" y="48"/>
                    <a:pt x="62" y="32"/>
                  </a:cubicBezTo>
                  <a:cubicBezTo>
                    <a:pt x="62" y="16"/>
                    <a:pt x="49"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5" name="Google Shape;455;p62"/>
            <p:cNvSpPr/>
            <p:nvPr/>
          </p:nvSpPr>
          <p:spPr>
            <a:xfrm>
              <a:off x="3981" y="1782"/>
              <a:ext cx="152" cy="152"/>
            </a:xfrm>
            <a:custGeom>
              <a:rect b="b" l="l" r="r" t="t"/>
              <a:pathLst>
                <a:path extrusionOk="0" h="64" w="64">
                  <a:moveTo>
                    <a:pt x="32" y="64"/>
                  </a:moveTo>
                  <a:cubicBezTo>
                    <a:pt x="14" y="64"/>
                    <a:pt x="0" y="50"/>
                    <a:pt x="0" y="32"/>
                  </a:cubicBezTo>
                  <a:cubicBezTo>
                    <a:pt x="0" y="15"/>
                    <a:pt x="14" y="0"/>
                    <a:pt x="32" y="0"/>
                  </a:cubicBezTo>
                  <a:cubicBezTo>
                    <a:pt x="50" y="0"/>
                    <a:pt x="64" y="15"/>
                    <a:pt x="64" y="32"/>
                  </a:cubicBezTo>
                  <a:cubicBezTo>
                    <a:pt x="64" y="50"/>
                    <a:pt x="50" y="64"/>
                    <a:pt x="32" y="64"/>
                  </a:cubicBezTo>
                  <a:close/>
                  <a:moveTo>
                    <a:pt x="32" y="3"/>
                  </a:moveTo>
                  <a:cubicBezTo>
                    <a:pt x="16" y="3"/>
                    <a:pt x="3" y="16"/>
                    <a:pt x="3" y="32"/>
                  </a:cubicBezTo>
                  <a:cubicBezTo>
                    <a:pt x="3" y="48"/>
                    <a:pt x="16" y="62"/>
                    <a:pt x="32" y="62"/>
                  </a:cubicBezTo>
                  <a:cubicBezTo>
                    <a:pt x="48" y="62"/>
                    <a:pt x="62" y="48"/>
                    <a:pt x="62" y="32"/>
                  </a:cubicBezTo>
                  <a:cubicBezTo>
                    <a:pt x="62"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6" name="Google Shape;456;p62"/>
            <p:cNvSpPr/>
            <p:nvPr/>
          </p:nvSpPr>
          <p:spPr>
            <a:xfrm>
              <a:off x="1959" y="2400"/>
              <a:ext cx="152" cy="152"/>
            </a:xfrm>
            <a:custGeom>
              <a:rect b="b" l="l" r="r" t="t"/>
              <a:pathLst>
                <a:path extrusionOk="0" h="64" w="64">
                  <a:moveTo>
                    <a:pt x="32" y="64"/>
                  </a:moveTo>
                  <a:cubicBezTo>
                    <a:pt x="15" y="64"/>
                    <a:pt x="0" y="50"/>
                    <a:pt x="0" y="32"/>
                  </a:cubicBezTo>
                  <a:cubicBezTo>
                    <a:pt x="0" y="15"/>
                    <a:pt x="15" y="0"/>
                    <a:pt x="32" y="0"/>
                  </a:cubicBezTo>
                  <a:cubicBezTo>
                    <a:pt x="50" y="0"/>
                    <a:pt x="64" y="15"/>
                    <a:pt x="64" y="32"/>
                  </a:cubicBezTo>
                  <a:cubicBezTo>
                    <a:pt x="64" y="50"/>
                    <a:pt x="50" y="64"/>
                    <a:pt x="32" y="64"/>
                  </a:cubicBezTo>
                  <a:close/>
                  <a:moveTo>
                    <a:pt x="32" y="3"/>
                  </a:moveTo>
                  <a:cubicBezTo>
                    <a:pt x="16" y="3"/>
                    <a:pt x="3" y="16"/>
                    <a:pt x="3" y="32"/>
                  </a:cubicBezTo>
                  <a:cubicBezTo>
                    <a:pt x="3" y="49"/>
                    <a:pt x="16" y="62"/>
                    <a:pt x="32" y="62"/>
                  </a:cubicBezTo>
                  <a:cubicBezTo>
                    <a:pt x="49" y="62"/>
                    <a:pt x="62" y="49"/>
                    <a:pt x="62" y="32"/>
                  </a:cubicBezTo>
                  <a:cubicBezTo>
                    <a:pt x="62" y="16"/>
                    <a:pt x="49"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7" name="Google Shape;457;p62"/>
            <p:cNvSpPr/>
            <p:nvPr/>
          </p:nvSpPr>
          <p:spPr>
            <a:xfrm>
              <a:off x="2970" y="2398"/>
              <a:ext cx="152" cy="152"/>
            </a:xfrm>
            <a:custGeom>
              <a:rect b="b" l="l" r="r" t="t"/>
              <a:pathLst>
                <a:path extrusionOk="0" h="64" w="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3"/>
                  </a:moveTo>
                  <a:cubicBezTo>
                    <a:pt x="16" y="3"/>
                    <a:pt x="3" y="16"/>
                    <a:pt x="3" y="32"/>
                  </a:cubicBezTo>
                  <a:cubicBezTo>
                    <a:pt x="3" y="48"/>
                    <a:pt x="16" y="62"/>
                    <a:pt x="32" y="62"/>
                  </a:cubicBezTo>
                  <a:cubicBezTo>
                    <a:pt x="48" y="62"/>
                    <a:pt x="62" y="48"/>
                    <a:pt x="62" y="32"/>
                  </a:cubicBezTo>
                  <a:cubicBezTo>
                    <a:pt x="62"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8" name="Google Shape;458;p62"/>
            <p:cNvSpPr/>
            <p:nvPr/>
          </p:nvSpPr>
          <p:spPr>
            <a:xfrm>
              <a:off x="2970" y="3014"/>
              <a:ext cx="152" cy="152"/>
            </a:xfrm>
            <a:custGeom>
              <a:rect b="b" l="l" r="r" t="t"/>
              <a:pathLst>
                <a:path extrusionOk="0" h="64" w="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2"/>
                  </a:moveTo>
                  <a:cubicBezTo>
                    <a:pt x="16" y="2"/>
                    <a:pt x="3" y="16"/>
                    <a:pt x="3" y="32"/>
                  </a:cubicBezTo>
                  <a:cubicBezTo>
                    <a:pt x="3" y="48"/>
                    <a:pt x="16" y="61"/>
                    <a:pt x="32" y="61"/>
                  </a:cubicBezTo>
                  <a:cubicBezTo>
                    <a:pt x="48" y="61"/>
                    <a:pt x="62" y="48"/>
                    <a:pt x="62" y="32"/>
                  </a:cubicBezTo>
                  <a:cubicBezTo>
                    <a:pt x="62" y="16"/>
                    <a:pt x="48"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59" name="Google Shape;459;p62"/>
            <p:cNvSpPr/>
            <p:nvPr/>
          </p:nvSpPr>
          <p:spPr>
            <a:xfrm>
              <a:off x="2970" y="1166"/>
              <a:ext cx="152" cy="152"/>
            </a:xfrm>
            <a:custGeom>
              <a:rect b="b" l="l" r="r" t="t"/>
              <a:pathLst>
                <a:path extrusionOk="0" h="64" w="64">
                  <a:moveTo>
                    <a:pt x="32" y="64"/>
                  </a:moveTo>
                  <a:cubicBezTo>
                    <a:pt x="14" y="64"/>
                    <a:pt x="0" y="49"/>
                    <a:pt x="0" y="32"/>
                  </a:cubicBezTo>
                  <a:cubicBezTo>
                    <a:pt x="0" y="14"/>
                    <a:pt x="14" y="0"/>
                    <a:pt x="32" y="0"/>
                  </a:cubicBezTo>
                  <a:cubicBezTo>
                    <a:pt x="50" y="0"/>
                    <a:pt x="64" y="14"/>
                    <a:pt x="64" y="32"/>
                  </a:cubicBezTo>
                  <a:cubicBezTo>
                    <a:pt x="64" y="49"/>
                    <a:pt x="50" y="64"/>
                    <a:pt x="32" y="64"/>
                  </a:cubicBezTo>
                  <a:close/>
                  <a:moveTo>
                    <a:pt x="32" y="2"/>
                  </a:moveTo>
                  <a:cubicBezTo>
                    <a:pt x="16" y="2"/>
                    <a:pt x="3" y="15"/>
                    <a:pt x="3" y="32"/>
                  </a:cubicBezTo>
                  <a:cubicBezTo>
                    <a:pt x="3" y="48"/>
                    <a:pt x="16" y="61"/>
                    <a:pt x="32" y="61"/>
                  </a:cubicBezTo>
                  <a:cubicBezTo>
                    <a:pt x="48" y="61"/>
                    <a:pt x="62" y="48"/>
                    <a:pt x="62" y="32"/>
                  </a:cubicBezTo>
                  <a:cubicBezTo>
                    <a:pt x="62" y="15"/>
                    <a:pt x="48"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0" name="Google Shape;460;p62"/>
            <p:cNvSpPr/>
            <p:nvPr/>
          </p:nvSpPr>
          <p:spPr>
            <a:xfrm>
              <a:off x="2949" y="1761"/>
              <a:ext cx="194" cy="196"/>
            </a:xfrm>
            <a:custGeom>
              <a:rect b="b" l="l" r="r" t="t"/>
              <a:pathLst>
                <a:path extrusionOk="0" h="196" w="194">
                  <a:moveTo>
                    <a:pt x="97" y="196"/>
                  </a:moveTo>
                  <a:lnTo>
                    <a:pt x="0" y="97"/>
                  </a:lnTo>
                  <a:lnTo>
                    <a:pt x="97" y="0"/>
                  </a:lnTo>
                  <a:lnTo>
                    <a:pt x="194" y="97"/>
                  </a:lnTo>
                  <a:lnTo>
                    <a:pt x="97" y="196"/>
                  </a:lnTo>
                  <a:close/>
                  <a:moveTo>
                    <a:pt x="9" y="97"/>
                  </a:moveTo>
                  <a:lnTo>
                    <a:pt x="97" y="187"/>
                  </a:lnTo>
                  <a:lnTo>
                    <a:pt x="187" y="97"/>
                  </a:lnTo>
                  <a:lnTo>
                    <a:pt x="97" y="9"/>
                  </a:lnTo>
                  <a:lnTo>
                    <a:pt x="9"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1" name="Google Shape;461;p62"/>
            <p:cNvSpPr/>
            <p:nvPr/>
          </p:nvSpPr>
          <p:spPr>
            <a:xfrm>
              <a:off x="3960" y="1142"/>
              <a:ext cx="194" cy="197"/>
            </a:xfrm>
            <a:custGeom>
              <a:rect b="b" l="l" r="r" t="t"/>
              <a:pathLst>
                <a:path extrusionOk="0" h="197" w="194">
                  <a:moveTo>
                    <a:pt x="97" y="197"/>
                  </a:moveTo>
                  <a:lnTo>
                    <a:pt x="0" y="100"/>
                  </a:lnTo>
                  <a:lnTo>
                    <a:pt x="97" y="0"/>
                  </a:lnTo>
                  <a:lnTo>
                    <a:pt x="194" y="100"/>
                  </a:lnTo>
                  <a:lnTo>
                    <a:pt x="97" y="197"/>
                  </a:lnTo>
                  <a:close/>
                  <a:moveTo>
                    <a:pt x="9" y="100"/>
                  </a:moveTo>
                  <a:lnTo>
                    <a:pt x="97" y="188"/>
                  </a:lnTo>
                  <a:lnTo>
                    <a:pt x="187" y="100"/>
                  </a:lnTo>
                  <a:lnTo>
                    <a:pt x="97" y="10"/>
                  </a:lnTo>
                  <a:lnTo>
                    <a:pt x="9" y="100"/>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2" name="Google Shape;462;p62"/>
            <p:cNvSpPr/>
            <p:nvPr/>
          </p:nvSpPr>
          <p:spPr>
            <a:xfrm>
              <a:off x="3960" y="2381"/>
              <a:ext cx="194" cy="195"/>
            </a:xfrm>
            <a:custGeom>
              <a:rect b="b" l="l" r="r" t="t"/>
              <a:pathLst>
                <a:path extrusionOk="0" h="195" w="194">
                  <a:moveTo>
                    <a:pt x="97" y="195"/>
                  </a:moveTo>
                  <a:lnTo>
                    <a:pt x="0" y="98"/>
                  </a:lnTo>
                  <a:lnTo>
                    <a:pt x="97" y="0"/>
                  </a:lnTo>
                  <a:lnTo>
                    <a:pt x="194" y="98"/>
                  </a:lnTo>
                  <a:lnTo>
                    <a:pt x="97" y="195"/>
                  </a:lnTo>
                  <a:close/>
                  <a:moveTo>
                    <a:pt x="9" y="98"/>
                  </a:moveTo>
                  <a:lnTo>
                    <a:pt x="97" y="188"/>
                  </a:lnTo>
                  <a:lnTo>
                    <a:pt x="187" y="98"/>
                  </a:lnTo>
                  <a:lnTo>
                    <a:pt x="97" y="10"/>
                  </a:lnTo>
                  <a:lnTo>
                    <a:pt x="9" y="98"/>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3" name="Google Shape;463;p62"/>
            <p:cNvSpPr/>
            <p:nvPr/>
          </p:nvSpPr>
          <p:spPr>
            <a:xfrm>
              <a:off x="1938" y="1761"/>
              <a:ext cx="196" cy="196"/>
            </a:xfrm>
            <a:custGeom>
              <a:rect b="b" l="l" r="r" t="t"/>
              <a:pathLst>
                <a:path extrusionOk="0" h="196" w="196">
                  <a:moveTo>
                    <a:pt x="97" y="196"/>
                  </a:moveTo>
                  <a:lnTo>
                    <a:pt x="0" y="97"/>
                  </a:lnTo>
                  <a:lnTo>
                    <a:pt x="97" y="0"/>
                  </a:lnTo>
                  <a:lnTo>
                    <a:pt x="196" y="97"/>
                  </a:lnTo>
                  <a:lnTo>
                    <a:pt x="97" y="196"/>
                  </a:lnTo>
                  <a:close/>
                  <a:moveTo>
                    <a:pt x="9" y="97"/>
                  </a:moveTo>
                  <a:lnTo>
                    <a:pt x="97" y="187"/>
                  </a:lnTo>
                  <a:lnTo>
                    <a:pt x="187" y="97"/>
                  </a:lnTo>
                  <a:lnTo>
                    <a:pt x="97" y="9"/>
                  </a:lnTo>
                  <a:lnTo>
                    <a:pt x="9"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4" name="Google Shape;464;p62"/>
            <p:cNvSpPr/>
            <p:nvPr/>
          </p:nvSpPr>
          <p:spPr>
            <a:xfrm>
              <a:off x="2032" y="1311"/>
              <a:ext cx="7" cy="345"/>
            </a:xfrm>
            <a:custGeom>
              <a:rect b="b" l="l" r="r" t="t"/>
              <a:pathLst>
                <a:path extrusionOk="0" h="146" w="3">
                  <a:moveTo>
                    <a:pt x="1" y="146"/>
                  </a:moveTo>
                  <a:cubicBezTo>
                    <a:pt x="1" y="146"/>
                    <a:pt x="0" y="145"/>
                    <a:pt x="0" y="145"/>
                  </a:cubicBezTo>
                  <a:cubicBezTo>
                    <a:pt x="0" y="132"/>
                    <a:pt x="0" y="132"/>
                    <a:pt x="0" y="132"/>
                  </a:cubicBezTo>
                  <a:cubicBezTo>
                    <a:pt x="0" y="131"/>
                    <a:pt x="1" y="130"/>
                    <a:pt x="1" y="130"/>
                  </a:cubicBezTo>
                  <a:cubicBezTo>
                    <a:pt x="2" y="130"/>
                    <a:pt x="3" y="131"/>
                    <a:pt x="3" y="132"/>
                  </a:cubicBezTo>
                  <a:cubicBezTo>
                    <a:pt x="3" y="145"/>
                    <a:pt x="3" y="145"/>
                    <a:pt x="3" y="145"/>
                  </a:cubicBezTo>
                  <a:cubicBezTo>
                    <a:pt x="3" y="145"/>
                    <a:pt x="2" y="146"/>
                    <a:pt x="1" y="146"/>
                  </a:cubicBezTo>
                  <a:close/>
                  <a:moveTo>
                    <a:pt x="1" y="120"/>
                  </a:moveTo>
                  <a:cubicBezTo>
                    <a:pt x="1" y="120"/>
                    <a:pt x="0" y="119"/>
                    <a:pt x="0" y="119"/>
                  </a:cubicBezTo>
                  <a:cubicBezTo>
                    <a:pt x="0" y="106"/>
                    <a:pt x="0" y="106"/>
                    <a:pt x="0" y="106"/>
                  </a:cubicBezTo>
                  <a:cubicBezTo>
                    <a:pt x="0" y="105"/>
                    <a:pt x="1" y="104"/>
                    <a:pt x="1" y="104"/>
                  </a:cubicBezTo>
                  <a:cubicBezTo>
                    <a:pt x="2" y="104"/>
                    <a:pt x="3" y="105"/>
                    <a:pt x="3" y="106"/>
                  </a:cubicBezTo>
                  <a:cubicBezTo>
                    <a:pt x="3" y="119"/>
                    <a:pt x="3" y="119"/>
                    <a:pt x="3" y="119"/>
                  </a:cubicBezTo>
                  <a:cubicBezTo>
                    <a:pt x="3" y="119"/>
                    <a:pt x="2" y="120"/>
                    <a:pt x="1" y="120"/>
                  </a:cubicBezTo>
                  <a:close/>
                  <a:moveTo>
                    <a:pt x="1" y="94"/>
                  </a:moveTo>
                  <a:cubicBezTo>
                    <a:pt x="1" y="94"/>
                    <a:pt x="0" y="93"/>
                    <a:pt x="0" y="93"/>
                  </a:cubicBezTo>
                  <a:cubicBezTo>
                    <a:pt x="0" y="80"/>
                    <a:pt x="0" y="80"/>
                    <a:pt x="0" y="80"/>
                  </a:cubicBezTo>
                  <a:cubicBezTo>
                    <a:pt x="0" y="79"/>
                    <a:pt x="1" y="78"/>
                    <a:pt x="1" y="78"/>
                  </a:cubicBezTo>
                  <a:cubicBezTo>
                    <a:pt x="2" y="78"/>
                    <a:pt x="3" y="79"/>
                    <a:pt x="3" y="80"/>
                  </a:cubicBezTo>
                  <a:cubicBezTo>
                    <a:pt x="3" y="93"/>
                    <a:pt x="3" y="93"/>
                    <a:pt x="3" y="93"/>
                  </a:cubicBezTo>
                  <a:cubicBezTo>
                    <a:pt x="3" y="93"/>
                    <a:pt x="2" y="94"/>
                    <a:pt x="1" y="94"/>
                  </a:cubicBezTo>
                  <a:close/>
                  <a:moveTo>
                    <a:pt x="1" y="68"/>
                  </a:moveTo>
                  <a:cubicBezTo>
                    <a:pt x="1" y="68"/>
                    <a:pt x="0" y="67"/>
                    <a:pt x="0" y="67"/>
                  </a:cubicBezTo>
                  <a:cubicBezTo>
                    <a:pt x="0" y="54"/>
                    <a:pt x="0" y="54"/>
                    <a:pt x="0" y="54"/>
                  </a:cubicBezTo>
                  <a:cubicBezTo>
                    <a:pt x="0" y="53"/>
                    <a:pt x="1" y="52"/>
                    <a:pt x="1" y="52"/>
                  </a:cubicBezTo>
                  <a:cubicBezTo>
                    <a:pt x="2" y="52"/>
                    <a:pt x="3" y="53"/>
                    <a:pt x="3" y="54"/>
                  </a:cubicBezTo>
                  <a:cubicBezTo>
                    <a:pt x="3" y="67"/>
                    <a:pt x="3" y="67"/>
                    <a:pt x="3" y="67"/>
                  </a:cubicBezTo>
                  <a:cubicBezTo>
                    <a:pt x="3" y="67"/>
                    <a:pt x="2" y="68"/>
                    <a:pt x="1" y="68"/>
                  </a:cubicBezTo>
                  <a:close/>
                  <a:moveTo>
                    <a:pt x="1" y="42"/>
                  </a:moveTo>
                  <a:cubicBezTo>
                    <a:pt x="1" y="42"/>
                    <a:pt x="0" y="41"/>
                    <a:pt x="0" y="41"/>
                  </a:cubicBezTo>
                  <a:cubicBezTo>
                    <a:pt x="0" y="28"/>
                    <a:pt x="0" y="28"/>
                    <a:pt x="0" y="28"/>
                  </a:cubicBezTo>
                  <a:cubicBezTo>
                    <a:pt x="0" y="27"/>
                    <a:pt x="1" y="26"/>
                    <a:pt x="1" y="26"/>
                  </a:cubicBezTo>
                  <a:cubicBezTo>
                    <a:pt x="2" y="26"/>
                    <a:pt x="3" y="27"/>
                    <a:pt x="3" y="28"/>
                  </a:cubicBezTo>
                  <a:cubicBezTo>
                    <a:pt x="3" y="41"/>
                    <a:pt x="3" y="41"/>
                    <a:pt x="3" y="41"/>
                  </a:cubicBezTo>
                  <a:cubicBezTo>
                    <a:pt x="3" y="41"/>
                    <a:pt x="2" y="42"/>
                    <a:pt x="1" y="42"/>
                  </a:cubicBezTo>
                  <a:close/>
                  <a:moveTo>
                    <a:pt x="1" y="16"/>
                  </a:moveTo>
                  <a:cubicBezTo>
                    <a:pt x="1" y="16"/>
                    <a:pt x="0" y="15"/>
                    <a:pt x="0" y="14"/>
                  </a:cubicBezTo>
                  <a:cubicBezTo>
                    <a:pt x="0" y="1"/>
                    <a:pt x="0" y="1"/>
                    <a:pt x="0" y="1"/>
                  </a:cubicBezTo>
                  <a:cubicBezTo>
                    <a:pt x="0" y="1"/>
                    <a:pt x="1" y="0"/>
                    <a:pt x="1" y="0"/>
                  </a:cubicBezTo>
                  <a:cubicBezTo>
                    <a:pt x="2" y="0"/>
                    <a:pt x="3" y="1"/>
                    <a:pt x="3" y="1"/>
                  </a:cubicBezTo>
                  <a:cubicBezTo>
                    <a:pt x="3" y="14"/>
                    <a:pt x="3" y="14"/>
                    <a:pt x="3" y="14"/>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5" name="Google Shape;465;p62"/>
            <p:cNvSpPr/>
            <p:nvPr/>
          </p:nvSpPr>
          <p:spPr>
            <a:xfrm>
              <a:off x="2532" y="2242"/>
              <a:ext cx="7" cy="35"/>
            </a:xfrm>
            <a:custGeom>
              <a:rect b="b" l="l" r="r" t="t"/>
              <a:pathLst>
                <a:path extrusionOk="0" h="15" w="3">
                  <a:moveTo>
                    <a:pt x="1" y="15"/>
                  </a:moveTo>
                  <a:cubicBezTo>
                    <a:pt x="1" y="15"/>
                    <a:pt x="0" y="15"/>
                    <a:pt x="0" y="14"/>
                  </a:cubicBezTo>
                  <a:cubicBezTo>
                    <a:pt x="0" y="1"/>
                    <a:pt x="0" y="1"/>
                    <a:pt x="0" y="1"/>
                  </a:cubicBezTo>
                  <a:cubicBezTo>
                    <a:pt x="0" y="0"/>
                    <a:pt x="1" y="0"/>
                    <a:pt x="1" y="0"/>
                  </a:cubicBezTo>
                  <a:cubicBezTo>
                    <a:pt x="2" y="0"/>
                    <a:pt x="3" y="0"/>
                    <a:pt x="3" y="1"/>
                  </a:cubicBezTo>
                  <a:cubicBezTo>
                    <a:pt x="3" y="14"/>
                    <a:pt x="3" y="14"/>
                    <a:pt x="3" y="14"/>
                  </a:cubicBezTo>
                  <a:cubicBezTo>
                    <a:pt x="3" y="15"/>
                    <a:pt x="2" y="15"/>
                    <a:pt x="1" y="15"/>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6" name="Google Shape;466;p62"/>
            <p:cNvSpPr/>
            <p:nvPr/>
          </p:nvSpPr>
          <p:spPr>
            <a:xfrm>
              <a:off x="2532" y="2301"/>
              <a:ext cx="7" cy="38"/>
            </a:xfrm>
            <a:custGeom>
              <a:rect b="b" l="l" r="r" t="t"/>
              <a:pathLst>
                <a:path extrusionOk="0" h="16" w="3">
                  <a:moveTo>
                    <a:pt x="1" y="16"/>
                  </a:moveTo>
                  <a:cubicBezTo>
                    <a:pt x="1" y="16"/>
                    <a:pt x="0" y="15"/>
                    <a:pt x="0" y="14"/>
                  </a:cubicBezTo>
                  <a:cubicBezTo>
                    <a:pt x="0" y="1"/>
                    <a:pt x="0" y="1"/>
                    <a:pt x="0" y="1"/>
                  </a:cubicBezTo>
                  <a:cubicBezTo>
                    <a:pt x="0" y="1"/>
                    <a:pt x="1" y="0"/>
                    <a:pt x="1" y="0"/>
                  </a:cubicBezTo>
                  <a:cubicBezTo>
                    <a:pt x="2" y="0"/>
                    <a:pt x="3" y="1"/>
                    <a:pt x="3" y="1"/>
                  </a:cubicBezTo>
                  <a:cubicBezTo>
                    <a:pt x="3" y="14"/>
                    <a:pt x="3" y="14"/>
                    <a:pt x="3" y="14"/>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7" name="Google Shape;467;p62"/>
            <p:cNvSpPr/>
            <p:nvPr/>
          </p:nvSpPr>
          <p:spPr>
            <a:xfrm>
              <a:off x="2532" y="2363"/>
              <a:ext cx="7" cy="23"/>
            </a:xfrm>
            <a:custGeom>
              <a:rect b="b" l="l" r="r" t="t"/>
              <a:pathLst>
                <a:path extrusionOk="0" h="10" w="3">
                  <a:moveTo>
                    <a:pt x="1" y="10"/>
                  </a:moveTo>
                  <a:cubicBezTo>
                    <a:pt x="1" y="10"/>
                    <a:pt x="0" y="10"/>
                    <a:pt x="0" y="9"/>
                  </a:cubicBezTo>
                  <a:cubicBezTo>
                    <a:pt x="0" y="1"/>
                    <a:pt x="0" y="1"/>
                    <a:pt x="0" y="1"/>
                  </a:cubicBezTo>
                  <a:cubicBezTo>
                    <a:pt x="0" y="0"/>
                    <a:pt x="1" y="0"/>
                    <a:pt x="1" y="0"/>
                  </a:cubicBezTo>
                  <a:cubicBezTo>
                    <a:pt x="2" y="0"/>
                    <a:pt x="3" y="0"/>
                    <a:pt x="3" y="1"/>
                  </a:cubicBezTo>
                  <a:cubicBezTo>
                    <a:pt x="3" y="9"/>
                    <a:pt x="3" y="9"/>
                    <a:pt x="3" y="9"/>
                  </a:cubicBezTo>
                  <a:cubicBezTo>
                    <a:pt x="3" y="10"/>
                    <a:pt x="2" y="10"/>
                    <a:pt x="1" y="10"/>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8" name="Google Shape;468;p62"/>
            <p:cNvSpPr/>
            <p:nvPr/>
          </p:nvSpPr>
          <p:spPr>
            <a:xfrm>
              <a:off x="2532" y="2178"/>
              <a:ext cx="7" cy="38"/>
            </a:xfrm>
            <a:custGeom>
              <a:rect b="b" l="l" r="r" t="t"/>
              <a:pathLst>
                <a:path extrusionOk="0" h="16" w="3">
                  <a:moveTo>
                    <a:pt x="1" y="16"/>
                  </a:moveTo>
                  <a:cubicBezTo>
                    <a:pt x="1" y="16"/>
                    <a:pt x="0" y="16"/>
                    <a:pt x="0" y="15"/>
                  </a:cubicBezTo>
                  <a:cubicBezTo>
                    <a:pt x="0" y="2"/>
                    <a:pt x="0" y="2"/>
                    <a:pt x="0" y="2"/>
                  </a:cubicBezTo>
                  <a:cubicBezTo>
                    <a:pt x="0" y="1"/>
                    <a:pt x="1" y="0"/>
                    <a:pt x="1" y="0"/>
                  </a:cubicBezTo>
                  <a:cubicBezTo>
                    <a:pt x="2" y="0"/>
                    <a:pt x="3" y="1"/>
                    <a:pt x="3" y="2"/>
                  </a:cubicBezTo>
                  <a:cubicBezTo>
                    <a:pt x="3" y="15"/>
                    <a:pt x="3" y="15"/>
                    <a:pt x="3" y="15"/>
                  </a:cubicBezTo>
                  <a:cubicBezTo>
                    <a:pt x="3" y="16"/>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69" name="Google Shape;469;p62"/>
            <p:cNvSpPr/>
            <p:nvPr/>
          </p:nvSpPr>
          <p:spPr>
            <a:xfrm>
              <a:off x="2532" y="2121"/>
              <a:ext cx="7" cy="33"/>
            </a:xfrm>
            <a:custGeom>
              <a:rect b="b" l="l" r="r" t="t"/>
              <a:pathLst>
                <a:path extrusionOk="0" h="14" w="3">
                  <a:moveTo>
                    <a:pt x="3" y="0"/>
                  </a:moveTo>
                  <a:cubicBezTo>
                    <a:pt x="3" y="13"/>
                    <a:pt x="3" y="13"/>
                    <a:pt x="3" y="13"/>
                  </a:cubicBezTo>
                  <a:cubicBezTo>
                    <a:pt x="3" y="13"/>
                    <a:pt x="2" y="14"/>
                    <a:pt x="1" y="14"/>
                  </a:cubicBezTo>
                  <a:cubicBezTo>
                    <a:pt x="1" y="14"/>
                    <a:pt x="0" y="13"/>
                    <a:pt x="0" y="13"/>
                  </a:cubicBezTo>
                  <a:cubicBezTo>
                    <a:pt x="0" y="0"/>
                    <a:pt x="0" y="0"/>
                    <a:pt x="0" y="0"/>
                  </a:cubicBezTo>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0" name="Google Shape;470;p62"/>
            <p:cNvSpPr/>
            <p:nvPr/>
          </p:nvSpPr>
          <p:spPr>
            <a:xfrm>
              <a:off x="2532" y="2055"/>
              <a:ext cx="7" cy="37"/>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1" name="Google Shape;471;p62"/>
            <p:cNvSpPr/>
            <p:nvPr/>
          </p:nvSpPr>
          <p:spPr>
            <a:xfrm>
              <a:off x="2532" y="1993"/>
              <a:ext cx="7" cy="38"/>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2" name="Google Shape;472;p62"/>
            <p:cNvSpPr/>
            <p:nvPr/>
          </p:nvSpPr>
          <p:spPr>
            <a:xfrm>
              <a:off x="2532" y="1931"/>
              <a:ext cx="7" cy="38"/>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3" name="Google Shape;473;p62"/>
            <p:cNvSpPr/>
            <p:nvPr/>
          </p:nvSpPr>
          <p:spPr>
            <a:xfrm>
              <a:off x="3043" y="1946"/>
              <a:ext cx="0" cy="6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4" name="Google Shape;474;p62"/>
            <p:cNvSpPr/>
            <p:nvPr/>
          </p:nvSpPr>
          <p:spPr>
            <a:xfrm>
              <a:off x="3548" y="2547"/>
              <a:ext cx="0" cy="3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5" name="Google Shape;475;p62"/>
            <p:cNvSpPr/>
            <p:nvPr/>
          </p:nvSpPr>
          <p:spPr>
            <a:xfrm>
              <a:off x="4055" y="1332"/>
              <a:ext cx="0" cy="6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6" name="Google Shape;476;p62"/>
            <p:cNvSpPr/>
            <p:nvPr/>
          </p:nvSpPr>
          <p:spPr>
            <a:xfrm>
              <a:off x="3444" y="1856"/>
              <a:ext cx="19" cy="7"/>
            </a:xfrm>
            <a:custGeom>
              <a:rect b="b" l="l" r="r" t="t"/>
              <a:pathLst>
                <a:path extrusionOk="0" h="3" w="8">
                  <a:moveTo>
                    <a:pt x="7" y="3"/>
                  </a:moveTo>
                  <a:cubicBezTo>
                    <a:pt x="1" y="3"/>
                    <a:pt x="1" y="3"/>
                    <a:pt x="1" y="3"/>
                  </a:cubicBezTo>
                  <a:cubicBezTo>
                    <a:pt x="1" y="3"/>
                    <a:pt x="0" y="2"/>
                    <a:pt x="0" y="1"/>
                  </a:cubicBezTo>
                  <a:cubicBezTo>
                    <a:pt x="0" y="1"/>
                    <a:pt x="1" y="0"/>
                    <a:pt x="1" y="0"/>
                  </a:cubicBezTo>
                  <a:cubicBezTo>
                    <a:pt x="7" y="0"/>
                    <a:pt x="7" y="0"/>
                    <a:pt x="7" y="0"/>
                  </a:cubicBezTo>
                  <a:cubicBezTo>
                    <a:pt x="7" y="0"/>
                    <a:pt x="8" y="1"/>
                    <a:pt x="8" y="1"/>
                  </a:cubicBezTo>
                  <a:cubicBezTo>
                    <a:pt x="8" y="2"/>
                    <a:pt x="7"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7" name="Google Shape;477;p62"/>
            <p:cNvSpPr/>
            <p:nvPr/>
          </p:nvSpPr>
          <p:spPr>
            <a:xfrm>
              <a:off x="3190" y="1856"/>
              <a:ext cx="223" cy="7"/>
            </a:xfrm>
            <a:custGeom>
              <a:rect b="b" l="l" r="r" t="t"/>
              <a:pathLst>
                <a:path extrusionOk="0" h="3" w="94">
                  <a:moveTo>
                    <a:pt x="93" y="3"/>
                  </a:moveTo>
                  <a:cubicBezTo>
                    <a:pt x="80" y="3"/>
                    <a:pt x="80" y="3"/>
                    <a:pt x="80" y="3"/>
                  </a:cubicBezTo>
                  <a:cubicBezTo>
                    <a:pt x="79" y="3"/>
                    <a:pt x="78" y="2"/>
                    <a:pt x="78" y="1"/>
                  </a:cubicBezTo>
                  <a:cubicBezTo>
                    <a:pt x="78" y="1"/>
                    <a:pt x="79" y="0"/>
                    <a:pt x="80" y="0"/>
                  </a:cubicBezTo>
                  <a:cubicBezTo>
                    <a:pt x="93" y="0"/>
                    <a:pt x="93" y="0"/>
                    <a:pt x="93" y="0"/>
                  </a:cubicBezTo>
                  <a:cubicBezTo>
                    <a:pt x="93" y="0"/>
                    <a:pt x="94" y="1"/>
                    <a:pt x="94" y="1"/>
                  </a:cubicBezTo>
                  <a:cubicBezTo>
                    <a:pt x="94" y="2"/>
                    <a:pt x="93" y="3"/>
                    <a:pt x="93" y="3"/>
                  </a:cubicBezTo>
                  <a:close/>
                  <a:moveTo>
                    <a:pt x="67" y="3"/>
                  </a:moveTo>
                  <a:cubicBezTo>
                    <a:pt x="54" y="3"/>
                    <a:pt x="54" y="3"/>
                    <a:pt x="54" y="3"/>
                  </a:cubicBezTo>
                  <a:cubicBezTo>
                    <a:pt x="53" y="3"/>
                    <a:pt x="52" y="2"/>
                    <a:pt x="52" y="1"/>
                  </a:cubicBezTo>
                  <a:cubicBezTo>
                    <a:pt x="52" y="1"/>
                    <a:pt x="53" y="0"/>
                    <a:pt x="54" y="0"/>
                  </a:cubicBezTo>
                  <a:cubicBezTo>
                    <a:pt x="67" y="0"/>
                    <a:pt x="67" y="0"/>
                    <a:pt x="67" y="0"/>
                  </a:cubicBezTo>
                  <a:cubicBezTo>
                    <a:pt x="67" y="0"/>
                    <a:pt x="68" y="1"/>
                    <a:pt x="68" y="1"/>
                  </a:cubicBezTo>
                  <a:cubicBezTo>
                    <a:pt x="68" y="2"/>
                    <a:pt x="67" y="3"/>
                    <a:pt x="67" y="3"/>
                  </a:cubicBezTo>
                  <a:close/>
                  <a:moveTo>
                    <a:pt x="41" y="3"/>
                  </a:moveTo>
                  <a:cubicBezTo>
                    <a:pt x="28" y="3"/>
                    <a:pt x="28" y="3"/>
                    <a:pt x="28" y="3"/>
                  </a:cubicBezTo>
                  <a:cubicBezTo>
                    <a:pt x="27" y="3"/>
                    <a:pt x="26" y="2"/>
                    <a:pt x="26" y="1"/>
                  </a:cubicBezTo>
                  <a:cubicBezTo>
                    <a:pt x="26" y="1"/>
                    <a:pt x="27" y="0"/>
                    <a:pt x="28" y="0"/>
                  </a:cubicBezTo>
                  <a:cubicBezTo>
                    <a:pt x="41" y="0"/>
                    <a:pt x="41" y="0"/>
                    <a:pt x="41" y="0"/>
                  </a:cubicBezTo>
                  <a:cubicBezTo>
                    <a:pt x="41" y="0"/>
                    <a:pt x="42" y="1"/>
                    <a:pt x="42" y="1"/>
                  </a:cubicBezTo>
                  <a:cubicBezTo>
                    <a:pt x="42" y="2"/>
                    <a:pt x="41" y="3"/>
                    <a:pt x="41" y="3"/>
                  </a:cubicBezTo>
                  <a:close/>
                  <a:moveTo>
                    <a:pt x="15" y="3"/>
                  </a:moveTo>
                  <a:cubicBezTo>
                    <a:pt x="2" y="3"/>
                    <a:pt x="2" y="3"/>
                    <a:pt x="2" y="3"/>
                  </a:cubicBezTo>
                  <a:cubicBezTo>
                    <a:pt x="1" y="3"/>
                    <a:pt x="0" y="2"/>
                    <a:pt x="0" y="1"/>
                  </a:cubicBezTo>
                  <a:cubicBezTo>
                    <a:pt x="0" y="1"/>
                    <a:pt x="1" y="0"/>
                    <a:pt x="2" y="0"/>
                  </a:cubicBezTo>
                  <a:cubicBezTo>
                    <a:pt x="15" y="0"/>
                    <a:pt x="15" y="0"/>
                    <a:pt x="15" y="0"/>
                  </a:cubicBezTo>
                  <a:cubicBezTo>
                    <a:pt x="15" y="0"/>
                    <a:pt x="16" y="1"/>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8" name="Google Shape;478;p62"/>
            <p:cNvSpPr/>
            <p:nvPr/>
          </p:nvSpPr>
          <p:spPr>
            <a:xfrm>
              <a:off x="3136" y="1856"/>
              <a:ext cx="23" cy="7"/>
            </a:xfrm>
            <a:custGeom>
              <a:rect b="b" l="l" r="r" t="t"/>
              <a:pathLst>
                <a:path extrusionOk="0" h="3" w="10">
                  <a:moveTo>
                    <a:pt x="9" y="3"/>
                  </a:moveTo>
                  <a:cubicBezTo>
                    <a:pt x="1" y="3"/>
                    <a:pt x="1" y="3"/>
                    <a:pt x="1" y="3"/>
                  </a:cubicBezTo>
                  <a:cubicBezTo>
                    <a:pt x="0" y="3"/>
                    <a:pt x="0" y="2"/>
                    <a:pt x="0" y="1"/>
                  </a:cubicBezTo>
                  <a:cubicBezTo>
                    <a:pt x="0" y="1"/>
                    <a:pt x="0" y="0"/>
                    <a:pt x="1" y="0"/>
                  </a:cubicBezTo>
                  <a:cubicBezTo>
                    <a:pt x="9" y="0"/>
                    <a:pt x="9" y="0"/>
                    <a:pt x="9" y="0"/>
                  </a:cubicBezTo>
                  <a:cubicBezTo>
                    <a:pt x="10" y="0"/>
                    <a:pt x="10" y="1"/>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79" name="Google Shape;479;p62"/>
            <p:cNvSpPr/>
            <p:nvPr/>
          </p:nvSpPr>
          <p:spPr>
            <a:xfrm>
              <a:off x="4436" y="1856"/>
              <a:ext cx="19" cy="7"/>
            </a:xfrm>
            <a:custGeom>
              <a:rect b="b" l="l" r="r" t="t"/>
              <a:pathLst>
                <a:path extrusionOk="0" h="3" w="8">
                  <a:moveTo>
                    <a:pt x="7" y="3"/>
                  </a:moveTo>
                  <a:cubicBezTo>
                    <a:pt x="2" y="3"/>
                    <a:pt x="2" y="3"/>
                    <a:pt x="2" y="3"/>
                  </a:cubicBezTo>
                  <a:cubicBezTo>
                    <a:pt x="1" y="3"/>
                    <a:pt x="0" y="2"/>
                    <a:pt x="0" y="1"/>
                  </a:cubicBezTo>
                  <a:cubicBezTo>
                    <a:pt x="0" y="1"/>
                    <a:pt x="1" y="0"/>
                    <a:pt x="2" y="0"/>
                  </a:cubicBezTo>
                  <a:cubicBezTo>
                    <a:pt x="7" y="0"/>
                    <a:pt x="7" y="0"/>
                    <a:pt x="7" y="0"/>
                  </a:cubicBezTo>
                  <a:cubicBezTo>
                    <a:pt x="8" y="0"/>
                    <a:pt x="8" y="1"/>
                    <a:pt x="8" y="1"/>
                  </a:cubicBezTo>
                  <a:cubicBezTo>
                    <a:pt x="8" y="2"/>
                    <a:pt x="8"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0" name="Google Shape;480;p62"/>
            <p:cNvSpPr/>
            <p:nvPr/>
          </p:nvSpPr>
          <p:spPr>
            <a:xfrm>
              <a:off x="4185" y="1856"/>
              <a:ext cx="220" cy="7"/>
            </a:xfrm>
            <a:custGeom>
              <a:rect b="b" l="l" r="r" t="t"/>
              <a:pathLst>
                <a:path extrusionOk="0" h="3" w="93">
                  <a:moveTo>
                    <a:pt x="92" y="3"/>
                  </a:moveTo>
                  <a:cubicBezTo>
                    <a:pt x="79" y="3"/>
                    <a:pt x="79" y="3"/>
                    <a:pt x="79" y="3"/>
                  </a:cubicBezTo>
                  <a:cubicBezTo>
                    <a:pt x="78" y="3"/>
                    <a:pt x="78" y="2"/>
                    <a:pt x="78" y="1"/>
                  </a:cubicBezTo>
                  <a:cubicBezTo>
                    <a:pt x="78" y="1"/>
                    <a:pt x="78" y="0"/>
                    <a:pt x="79" y="0"/>
                  </a:cubicBezTo>
                  <a:cubicBezTo>
                    <a:pt x="92" y="0"/>
                    <a:pt x="92" y="0"/>
                    <a:pt x="92" y="0"/>
                  </a:cubicBezTo>
                  <a:cubicBezTo>
                    <a:pt x="93" y="0"/>
                    <a:pt x="93" y="1"/>
                    <a:pt x="93" y="1"/>
                  </a:cubicBezTo>
                  <a:cubicBezTo>
                    <a:pt x="93" y="2"/>
                    <a:pt x="93" y="3"/>
                    <a:pt x="92" y="3"/>
                  </a:cubicBezTo>
                  <a:close/>
                  <a:moveTo>
                    <a:pt x="66" y="3"/>
                  </a:moveTo>
                  <a:cubicBezTo>
                    <a:pt x="53" y="3"/>
                    <a:pt x="53" y="3"/>
                    <a:pt x="53" y="3"/>
                  </a:cubicBezTo>
                  <a:cubicBezTo>
                    <a:pt x="52" y="3"/>
                    <a:pt x="52" y="2"/>
                    <a:pt x="52" y="1"/>
                  </a:cubicBezTo>
                  <a:cubicBezTo>
                    <a:pt x="52" y="1"/>
                    <a:pt x="52" y="0"/>
                    <a:pt x="53" y="0"/>
                  </a:cubicBezTo>
                  <a:cubicBezTo>
                    <a:pt x="66" y="0"/>
                    <a:pt x="66" y="0"/>
                    <a:pt x="66" y="0"/>
                  </a:cubicBezTo>
                  <a:cubicBezTo>
                    <a:pt x="67" y="0"/>
                    <a:pt x="67" y="1"/>
                    <a:pt x="67" y="1"/>
                  </a:cubicBezTo>
                  <a:cubicBezTo>
                    <a:pt x="67" y="2"/>
                    <a:pt x="67" y="3"/>
                    <a:pt x="66" y="3"/>
                  </a:cubicBezTo>
                  <a:close/>
                  <a:moveTo>
                    <a:pt x="40" y="3"/>
                  </a:moveTo>
                  <a:cubicBezTo>
                    <a:pt x="27" y="3"/>
                    <a:pt x="27" y="3"/>
                    <a:pt x="27" y="3"/>
                  </a:cubicBezTo>
                  <a:cubicBezTo>
                    <a:pt x="26" y="3"/>
                    <a:pt x="26" y="2"/>
                    <a:pt x="26" y="1"/>
                  </a:cubicBezTo>
                  <a:cubicBezTo>
                    <a:pt x="26" y="1"/>
                    <a:pt x="26" y="0"/>
                    <a:pt x="27" y="0"/>
                  </a:cubicBezTo>
                  <a:cubicBezTo>
                    <a:pt x="40" y="0"/>
                    <a:pt x="40" y="0"/>
                    <a:pt x="40" y="0"/>
                  </a:cubicBezTo>
                  <a:cubicBezTo>
                    <a:pt x="41" y="0"/>
                    <a:pt x="41" y="1"/>
                    <a:pt x="41" y="1"/>
                  </a:cubicBezTo>
                  <a:cubicBezTo>
                    <a:pt x="41" y="2"/>
                    <a:pt x="41" y="3"/>
                    <a:pt x="40" y="3"/>
                  </a:cubicBezTo>
                  <a:close/>
                  <a:moveTo>
                    <a:pt x="14" y="3"/>
                  </a:moveTo>
                  <a:cubicBezTo>
                    <a:pt x="1" y="3"/>
                    <a:pt x="1" y="3"/>
                    <a:pt x="1" y="3"/>
                  </a:cubicBezTo>
                  <a:cubicBezTo>
                    <a:pt x="0" y="3"/>
                    <a:pt x="0" y="2"/>
                    <a:pt x="0" y="1"/>
                  </a:cubicBezTo>
                  <a:cubicBezTo>
                    <a:pt x="0" y="1"/>
                    <a:pt x="0" y="0"/>
                    <a:pt x="1" y="0"/>
                  </a:cubicBezTo>
                  <a:cubicBezTo>
                    <a:pt x="14" y="0"/>
                    <a:pt x="14" y="0"/>
                    <a:pt x="14" y="0"/>
                  </a:cubicBezTo>
                  <a:cubicBezTo>
                    <a:pt x="15" y="0"/>
                    <a:pt x="15" y="1"/>
                    <a:pt x="15" y="1"/>
                  </a:cubicBezTo>
                  <a:cubicBezTo>
                    <a:pt x="15" y="2"/>
                    <a:pt x="15" y="3"/>
                    <a:pt x="14"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1" name="Google Shape;481;p62"/>
            <p:cNvSpPr/>
            <p:nvPr/>
          </p:nvSpPr>
          <p:spPr>
            <a:xfrm>
              <a:off x="4128" y="1856"/>
              <a:ext cx="26" cy="7"/>
            </a:xfrm>
            <a:custGeom>
              <a:rect b="b" l="l" r="r" t="t"/>
              <a:pathLst>
                <a:path extrusionOk="0" h="3" w="11">
                  <a:moveTo>
                    <a:pt x="9" y="3"/>
                  </a:moveTo>
                  <a:cubicBezTo>
                    <a:pt x="1" y="3"/>
                    <a:pt x="1" y="3"/>
                    <a:pt x="1" y="3"/>
                  </a:cubicBezTo>
                  <a:cubicBezTo>
                    <a:pt x="1" y="3"/>
                    <a:pt x="0" y="2"/>
                    <a:pt x="0" y="1"/>
                  </a:cubicBezTo>
                  <a:cubicBezTo>
                    <a:pt x="0" y="1"/>
                    <a:pt x="1" y="0"/>
                    <a:pt x="1" y="0"/>
                  </a:cubicBezTo>
                  <a:cubicBezTo>
                    <a:pt x="9" y="0"/>
                    <a:pt x="9" y="0"/>
                    <a:pt x="9" y="0"/>
                  </a:cubicBezTo>
                  <a:cubicBezTo>
                    <a:pt x="10" y="0"/>
                    <a:pt x="11" y="1"/>
                    <a:pt x="11" y="1"/>
                  </a:cubicBezTo>
                  <a:cubicBezTo>
                    <a:pt x="11"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2" name="Google Shape;482;p62"/>
            <p:cNvSpPr/>
            <p:nvPr/>
          </p:nvSpPr>
          <p:spPr>
            <a:xfrm>
              <a:off x="4436" y="3080"/>
              <a:ext cx="19" cy="8"/>
            </a:xfrm>
            <a:custGeom>
              <a:rect b="b" l="l" r="r" t="t"/>
              <a:pathLst>
                <a:path extrusionOk="0" h="3" w="8">
                  <a:moveTo>
                    <a:pt x="7" y="3"/>
                  </a:moveTo>
                  <a:cubicBezTo>
                    <a:pt x="2" y="3"/>
                    <a:pt x="2" y="3"/>
                    <a:pt x="2" y="3"/>
                  </a:cubicBezTo>
                  <a:cubicBezTo>
                    <a:pt x="1" y="3"/>
                    <a:pt x="0" y="3"/>
                    <a:pt x="0" y="2"/>
                  </a:cubicBezTo>
                  <a:cubicBezTo>
                    <a:pt x="0" y="1"/>
                    <a:pt x="1" y="0"/>
                    <a:pt x="2" y="0"/>
                  </a:cubicBezTo>
                  <a:cubicBezTo>
                    <a:pt x="7" y="0"/>
                    <a:pt x="7" y="0"/>
                    <a:pt x="7" y="0"/>
                  </a:cubicBezTo>
                  <a:cubicBezTo>
                    <a:pt x="8" y="0"/>
                    <a:pt x="8" y="1"/>
                    <a:pt x="8" y="2"/>
                  </a:cubicBezTo>
                  <a:cubicBezTo>
                    <a:pt x="8" y="3"/>
                    <a:pt x="8"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3" name="Google Shape;483;p62"/>
            <p:cNvSpPr/>
            <p:nvPr/>
          </p:nvSpPr>
          <p:spPr>
            <a:xfrm>
              <a:off x="4185" y="3080"/>
              <a:ext cx="220" cy="8"/>
            </a:xfrm>
            <a:custGeom>
              <a:rect b="b" l="l" r="r" t="t"/>
              <a:pathLst>
                <a:path extrusionOk="0" h="3" w="93">
                  <a:moveTo>
                    <a:pt x="92" y="3"/>
                  </a:moveTo>
                  <a:cubicBezTo>
                    <a:pt x="79" y="3"/>
                    <a:pt x="79" y="3"/>
                    <a:pt x="79" y="3"/>
                  </a:cubicBezTo>
                  <a:cubicBezTo>
                    <a:pt x="78" y="3"/>
                    <a:pt x="78" y="3"/>
                    <a:pt x="78" y="2"/>
                  </a:cubicBezTo>
                  <a:cubicBezTo>
                    <a:pt x="78" y="1"/>
                    <a:pt x="78" y="0"/>
                    <a:pt x="79" y="0"/>
                  </a:cubicBezTo>
                  <a:cubicBezTo>
                    <a:pt x="92" y="0"/>
                    <a:pt x="92" y="0"/>
                    <a:pt x="92" y="0"/>
                  </a:cubicBezTo>
                  <a:cubicBezTo>
                    <a:pt x="93" y="0"/>
                    <a:pt x="93" y="1"/>
                    <a:pt x="93" y="2"/>
                  </a:cubicBezTo>
                  <a:cubicBezTo>
                    <a:pt x="93" y="3"/>
                    <a:pt x="93" y="3"/>
                    <a:pt x="92" y="3"/>
                  </a:cubicBezTo>
                  <a:close/>
                  <a:moveTo>
                    <a:pt x="66" y="3"/>
                  </a:moveTo>
                  <a:cubicBezTo>
                    <a:pt x="53" y="3"/>
                    <a:pt x="53" y="3"/>
                    <a:pt x="53" y="3"/>
                  </a:cubicBezTo>
                  <a:cubicBezTo>
                    <a:pt x="52" y="3"/>
                    <a:pt x="52" y="3"/>
                    <a:pt x="52" y="2"/>
                  </a:cubicBezTo>
                  <a:cubicBezTo>
                    <a:pt x="52" y="1"/>
                    <a:pt x="52" y="0"/>
                    <a:pt x="53" y="0"/>
                  </a:cubicBezTo>
                  <a:cubicBezTo>
                    <a:pt x="66" y="0"/>
                    <a:pt x="66" y="0"/>
                    <a:pt x="66" y="0"/>
                  </a:cubicBezTo>
                  <a:cubicBezTo>
                    <a:pt x="67" y="0"/>
                    <a:pt x="67" y="1"/>
                    <a:pt x="67" y="2"/>
                  </a:cubicBezTo>
                  <a:cubicBezTo>
                    <a:pt x="67" y="3"/>
                    <a:pt x="67" y="3"/>
                    <a:pt x="66" y="3"/>
                  </a:cubicBezTo>
                  <a:close/>
                  <a:moveTo>
                    <a:pt x="40" y="3"/>
                  </a:moveTo>
                  <a:cubicBezTo>
                    <a:pt x="27" y="3"/>
                    <a:pt x="27" y="3"/>
                    <a:pt x="27" y="3"/>
                  </a:cubicBezTo>
                  <a:cubicBezTo>
                    <a:pt x="26" y="3"/>
                    <a:pt x="26" y="3"/>
                    <a:pt x="26" y="2"/>
                  </a:cubicBezTo>
                  <a:cubicBezTo>
                    <a:pt x="26" y="1"/>
                    <a:pt x="26" y="0"/>
                    <a:pt x="27" y="0"/>
                  </a:cubicBezTo>
                  <a:cubicBezTo>
                    <a:pt x="40" y="0"/>
                    <a:pt x="40" y="0"/>
                    <a:pt x="40" y="0"/>
                  </a:cubicBezTo>
                  <a:cubicBezTo>
                    <a:pt x="41" y="0"/>
                    <a:pt x="41" y="1"/>
                    <a:pt x="41" y="2"/>
                  </a:cubicBezTo>
                  <a:cubicBezTo>
                    <a:pt x="41" y="3"/>
                    <a:pt x="41" y="3"/>
                    <a:pt x="40" y="3"/>
                  </a:cubicBezTo>
                  <a:close/>
                  <a:moveTo>
                    <a:pt x="14" y="3"/>
                  </a:moveTo>
                  <a:cubicBezTo>
                    <a:pt x="1" y="3"/>
                    <a:pt x="1" y="3"/>
                    <a:pt x="1" y="3"/>
                  </a:cubicBezTo>
                  <a:cubicBezTo>
                    <a:pt x="0" y="3"/>
                    <a:pt x="0" y="3"/>
                    <a:pt x="0" y="2"/>
                  </a:cubicBezTo>
                  <a:cubicBezTo>
                    <a:pt x="0" y="1"/>
                    <a:pt x="0" y="0"/>
                    <a:pt x="1" y="0"/>
                  </a:cubicBezTo>
                  <a:cubicBezTo>
                    <a:pt x="14" y="0"/>
                    <a:pt x="14" y="0"/>
                    <a:pt x="14" y="0"/>
                  </a:cubicBezTo>
                  <a:cubicBezTo>
                    <a:pt x="15" y="0"/>
                    <a:pt x="15" y="1"/>
                    <a:pt x="15" y="2"/>
                  </a:cubicBezTo>
                  <a:cubicBezTo>
                    <a:pt x="15" y="3"/>
                    <a:pt x="15" y="3"/>
                    <a:pt x="14"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4" name="Google Shape;484;p62"/>
            <p:cNvSpPr/>
            <p:nvPr/>
          </p:nvSpPr>
          <p:spPr>
            <a:xfrm>
              <a:off x="4128" y="3080"/>
              <a:ext cx="26" cy="8"/>
            </a:xfrm>
            <a:custGeom>
              <a:rect b="b" l="l" r="r" t="t"/>
              <a:pathLst>
                <a:path extrusionOk="0" h="3" w="11">
                  <a:moveTo>
                    <a:pt x="9" y="3"/>
                  </a:moveTo>
                  <a:cubicBezTo>
                    <a:pt x="1" y="3"/>
                    <a:pt x="1" y="3"/>
                    <a:pt x="1" y="3"/>
                  </a:cubicBezTo>
                  <a:cubicBezTo>
                    <a:pt x="1" y="3"/>
                    <a:pt x="0" y="3"/>
                    <a:pt x="0" y="2"/>
                  </a:cubicBezTo>
                  <a:cubicBezTo>
                    <a:pt x="0" y="1"/>
                    <a:pt x="1" y="0"/>
                    <a:pt x="1" y="0"/>
                  </a:cubicBezTo>
                  <a:cubicBezTo>
                    <a:pt x="9" y="0"/>
                    <a:pt x="9" y="0"/>
                    <a:pt x="9" y="0"/>
                  </a:cubicBezTo>
                  <a:cubicBezTo>
                    <a:pt x="10" y="0"/>
                    <a:pt x="11" y="1"/>
                    <a:pt x="11" y="2"/>
                  </a:cubicBezTo>
                  <a:cubicBezTo>
                    <a:pt x="11" y="3"/>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grpSp>
        <p:nvGrpSpPr>
          <p:cNvPr id="485" name="Google Shape;485;p62"/>
          <p:cNvGrpSpPr/>
          <p:nvPr/>
        </p:nvGrpSpPr>
        <p:grpSpPr>
          <a:xfrm rot="-5400000">
            <a:off x="1237700" y="4093562"/>
            <a:ext cx="2814123" cy="1898364"/>
            <a:chOff x="1938" y="1142"/>
            <a:chExt cx="2517" cy="2040"/>
          </a:xfrm>
        </p:grpSpPr>
        <p:sp>
          <p:nvSpPr>
            <p:cNvPr id="486" name="Google Shape;486;p62"/>
            <p:cNvSpPr/>
            <p:nvPr/>
          </p:nvSpPr>
          <p:spPr>
            <a:xfrm>
              <a:off x="2937"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7" name="Google Shape;487;p62"/>
            <p:cNvSpPr/>
            <p:nvPr/>
          </p:nvSpPr>
          <p:spPr>
            <a:xfrm>
              <a:off x="2875"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8" name="Google Shape;488;p62"/>
            <p:cNvSpPr/>
            <p:nvPr/>
          </p:nvSpPr>
          <p:spPr>
            <a:xfrm>
              <a:off x="2814" y="2476"/>
              <a:ext cx="35" cy="7"/>
            </a:xfrm>
            <a:custGeom>
              <a:rect b="b" l="l" r="r" t="t"/>
              <a:pathLst>
                <a:path extrusionOk="0" h="3" w="15">
                  <a:moveTo>
                    <a:pt x="15" y="3"/>
                  </a:moveTo>
                  <a:cubicBezTo>
                    <a:pt x="2" y="3"/>
                    <a:pt x="2" y="3"/>
                    <a:pt x="2" y="3"/>
                  </a:cubicBezTo>
                  <a:cubicBezTo>
                    <a:pt x="1" y="3"/>
                    <a:pt x="0" y="2"/>
                    <a:pt x="0" y="1"/>
                  </a:cubicBezTo>
                  <a:cubicBezTo>
                    <a:pt x="0" y="0"/>
                    <a:pt x="1" y="0"/>
                    <a:pt x="2" y="0"/>
                  </a:cubicBezTo>
                  <a:cubicBezTo>
                    <a:pt x="15" y="0"/>
                    <a:pt x="15" y="0"/>
                    <a:pt x="15" y="0"/>
                  </a:cubicBezTo>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89" name="Google Shape;489;p62"/>
            <p:cNvSpPr/>
            <p:nvPr/>
          </p:nvSpPr>
          <p:spPr>
            <a:xfrm>
              <a:off x="2752"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0" name="Google Shape;490;p62"/>
            <p:cNvSpPr/>
            <p:nvPr/>
          </p:nvSpPr>
          <p:spPr>
            <a:xfrm>
              <a:off x="2691" y="2476"/>
              <a:ext cx="38" cy="7"/>
            </a:xfrm>
            <a:custGeom>
              <a:rect b="b" l="l" r="r" t="t"/>
              <a:pathLst>
                <a:path extrusionOk="0" h="3" w="16">
                  <a:moveTo>
                    <a:pt x="15" y="3"/>
                  </a:moveTo>
                  <a:cubicBezTo>
                    <a:pt x="2" y="3"/>
                    <a:pt x="2" y="3"/>
                    <a:pt x="2" y="3"/>
                  </a:cubicBezTo>
                  <a:cubicBezTo>
                    <a:pt x="1" y="3"/>
                    <a:pt x="0" y="2"/>
                    <a:pt x="0" y="1"/>
                  </a:cubicBezTo>
                  <a:cubicBezTo>
                    <a:pt x="0" y="0"/>
                    <a:pt x="1" y="0"/>
                    <a:pt x="2"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1" name="Google Shape;491;p62"/>
            <p:cNvSpPr/>
            <p:nvPr/>
          </p:nvSpPr>
          <p:spPr>
            <a:xfrm>
              <a:off x="2627" y="2476"/>
              <a:ext cx="40" cy="7"/>
            </a:xfrm>
            <a:custGeom>
              <a:rect b="b" l="l" r="r" t="t"/>
              <a:pathLst>
                <a:path extrusionOk="0" h="3" w="17">
                  <a:moveTo>
                    <a:pt x="15" y="3"/>
                  </a:moveTo>
                  <a:cubicBezTo>
                    <a:pt x="1" y="3"/>
                    <a:pt x="1" y="3"/>
                    <a:pt x="1" y="3"/>
                  </a:cubicBezTo>
                  <a:cubicBezTo>
                    <a:pt x="0" y="3"/>
                    <a:pt x="0" y="2"/>
                    <a:pt x="0" y="1"/>
                  </a:cubicBezTo>
                  <a:cubicBezTo>
                    <a:pt x="0" y="0"/>
                    <a:pt x="0" y="0"/>
                    <a:pt x="1" y="0"/>
                  </a:cubicBezTo>
                  <a:cubicBezTo>
                    <a:pt x="15" y="0"/>
                    <a:pt x="15" y="0"/>
                    <a:pt x="15" y="0"/>
                  </a:cubicBezTo>
                  <a:cubicBezTo>
                    <a:pt x="16" y="0"/>
                    <a:pt x="17" y="0"/>
                    <a:pt x="17" y="1"/>
                  </a:cubicBezTo>
                  <a:cubicBezTo>
                    <a:pt x="17" y="2"/>
                    <a:pt x="16"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2" name="Google Shape;492;p62"/>
            <p:cNvSpPr/>
            <p:nvPr/>
          </p:nvSpPr>
          <p:spPr>
            <a:xfrm>
              <a:off x="3119" y="3080"/>
              <a:ext cx="346" cy="8"/>
            </a:xfrm>
            <a:custGeom>
              <a:rect b="b" l="l" r="r" t="t"/>
              <a:pathLst>
                <a:path extrusionOk="0" h="3" w="146">
                  <a:moveTo>
                    <a:pt x="145" y="3"/>
                  </a:moveTo>
                  <a:cubicBezTo>
                    <a:pt x="132" y="3"/>
                    <a:pt x="132" y="3"/>
                    <a:pt x="132" y="3"/>
                  </a:cubicBezTo>
                  <a:cubicBezTo>
                    <a:pt x="131" y="3"/>
                    <a:pt x="131" y="3"/>
                    <a:pt x="131" y="2"/>
                  </a:cubicBezTo>
                  <a:cubicBezTo>
                    <a:pt x="131" y="1"/>
                    <a:pt x="131" y="0"/>
                    <a:pt x="132" y="0"/>
                  </a:cubicBezTo>
                  <a:cubicBezTo>
                    <a:pt x="145" y="0"/>
                    <a:pt x="145" y="0"/>
                    <a:pt x="145" y="0"/>
                  </a:cubicBezTo>
                  <a:cubicBezTo>
                    <a:pt x="146" y="0"/>
                    <a:pt x="146" y="1"/>
                    <a:pt x="146" y="2"/>
                  </a:cubicBezTo>
                  <a:cubicBezTo>
                    <a:pt x="146" y="3"/>
                    <a:pt x="146" y="3"/>
                    <a:pt x="145" y="3"/>
                  </a:cubicBezTo>
                  <a:close/>
                  <a:moveTo>
                    <a:pt x="119" y="3"/>
                  </a:moveTo>
                  <a:cubicBezTo>
                    <a:pt x="106" y="3"/>
                    <a:pt x="106" y="3"/>
                    <a:pt x="106" y="3"/>
                  </a:cubicBezTo>
                  <a:cubicBezTo>
                    <a:pt x="105" y="3"/>
                    <a:pt x="105" y="3"/>
                    <a:pt x="105" y="2"/>
                  </a:cubicBezTo>
                  <a:cubicBezTo>
                    <a:pt x="105" y="1"/>
                    <a:pt x="105" y="0"/>
                    <a:pt x="106" y="0"/>
                  </a:cubicBezTo>
                  <a:cubicBezTo>
                    <a:pt x="119" y="0"/>
                    <a:pt x="119" y="0"/>
                    <a:pt x="119" y="0"/>
                  </a:cubicBezTo>
                  <a:cubicBezTo>
                    <a:pt x="120" y="0"/>
                    <a:pt x="120" y="1"/>
                    <a:pt x="120" y="2"/>
                  </a:cubicBezTo>
                  <a:cubicBezTo>
                    <a:pt x="120" y="3"/>
                    <a:pt x="120" y="3"/>
                    <a:pt x="119" y="3"/>
                  </a:cubicBezTo>
                  <a:close/>
                  <a:moveTo>
                    <a:pt x="93" y="3"/>
                  </a:moveTo>
                  <a:cubicBezTo>
                    <a:pt x="80" y="3"/>
                    <a:pt x="80" y="3"/>
                    <a:pt x="80" y="3"/>
                  </a:cubicBezTo>
                  <a:cubicBezTo>
                    <a:pt x="79" y="3"/>
                    <a:pt x="79" y="3"/>
                    <a:pt x="79" y="2"/>
                  </a:cubicBezTo>
                  <a:cubicBezTo>
                    <a:pt x="79" y="1"/>
                    <a:pt x="79" y="0"/>
                    <a:pt x="80" y="0"/>
                  </a:cubicBezTo>
                  <a:cubicBezTo>
                    <a:pt x="93" y="0"/>
                    <a:pt x="93" y="0"/>
                    <a:pt x="93" y="0"/>
                  </a:cubicBezTo>
                  <a:cubicBezTo>
                    <a:pt x="94" y="0"/>
                    <a:pt x="94" y="1"/>
                    <a:pt x="94" y="2"/>
                  </a:cubicBezTo>
                  <a:cubicBezTo>
                    <a:pt x="94" y="3"/>
                    <a:pt x="94" y="3"/>
                    <a:pt x="93" y="3"/>
                  </a:cubicBezTo>
                  <a:close/>
                  <a:moveTo>
                    <a:pt x="67" y="3"/>
                  </a:moveTo>
                  <a:cubicBezTo>
                    <a:pt x="54" y="3"/>
                    <a:pt x="54" y="3"/>
                    <a:pt x="54" y="3"/>
                  </a:cubicBezTo>
                  <a:cubicBezTo>
                    <a:pt x="53" y="3"/>
                    <a:pt x="52" y="3"/>
                    <a:pt x="52" y="2"/>
                  </a:cubicBezTo>
                  <a:cubicBezTo>
                    <a:pt x="52" y="1"/>
                    <a:pt x="53" y="0"/>
                    <a:pt x="54" y="0"/>
                  </a:cubicBezTo>
                  <a:cubicBezTo>
                    <a:pt x="67" y="0"/>
                    <a:pt x="67" y="0"/>
                    <a:pt x="67" y="0"/>
                  </a:cubicBezTo>
                  <a:cubicBezTo>
                    <a:pt x="68" y="0"/>
                    <a:pt x="68" y="1"/>
                    <a:pt x="68" y="2"/>
                  </a:cubicBezTo>
                  <a:cubicBezTo>
                    <a:pt x="68" y="3"/>
                    <a:pt x="68" y="3"/>
                    <a:pt x="67" y="3"/>
                  </a:cubicBezTo>
                  <a:close/>
                  <a:moveTo>
                    <a:pt x="41" y="3"/>
                  </a:moveTo>
                  <a:cubicBezTo>
                    <a:pt x="28" y="3"/>
                    <a:pt x="28" y="3"/>
                    <a:pt x="28" y="3"/>
                  </a:cubicBezTo>
                  <a:cubicBezTo>
                    <a:pt x="27" y="3"/>
                    <a:pt x="26" y="3"/>
                    <a:pt x="26" y="2"/>
                  </a:cubicBezTo>
                  <a:cubicBezTo>
                    <a:pt x="26" y="1"/>
                    <a:pt x="27" y="0"/>
                    <a:pt x="28" y="0"/>
                  </a:cubicBezTo>
                  <a:cubicBezTo>
                    <a:pt x="41" y="0"/>
                    <a:pt x="41" y="0"/>
                    <a:pt x="41" y="0"/>
                  </a:cubicBezTo>
                  <a:cubicBezTo>
                    <a:pt x="41" y="0"/>
                    <a:pt x="42" y="1"/>
                    <a:pt x="42" y="2"/>
                  </a:cubicBezTo>
                  <a:cubicBezTo>
                    <a:pt x="42" y="3"/>
                    <a:pt x="41" y="3"/>
                    <a:pt x="41" y="3"/>
                  </a:cubicBezTo>
                  <a:close/>
                  <a:moveTo>
                    <a:pt x="15" y="3"/>
                  </a:moveTo>
                  <a:cubicBezTo>
                    <a:pt x="2" y="3"/>
                    <a:pt x="2" y="3"/>
                    <a:pt x="2" y="3"/>
                  </a:cubicBezTo>
                  <a:cubicBezTo>
                    <a:pt x="1" y="3"/>
                    <a:pt x="0" y="3"/>
                    <a:pt x="0" y="2"/>
                  </a:cubicBezTo>
                  <a:cubicBezTo>
                    <a:pt x="0" y="1"/>
                    <a:pt x="1" y="0"/>
                    <a:pt x="2" y="0"/>
                  </a:cubicBezTo>
                  <a:cubicBezTo>
                    <a:pt x="15" y="0"/>
                    <a:pt x="15" y="0"/>
                    <a:pt x="15" y="0"/>
                  </a:cubicBezTo>
                  <a:cubicBezTo>
                    <a:pt x="15" y="0"/>
                    <a:pt x="16" y="1"/>
                    <a:pt x="16" y="2"/>
                  </a:cubicBezTo>
                  <a:cubicBezTo>
                    <a:pt x="16" y="3"/>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3" name="Google Shape;493;p62"/>
            <p:cNvSpPr/>
            <p:nvPr/>
          </p:nvSpPr>
          <p:spPr>
            <a:xfrm>
              <a:off x="3936" y="2476"/>
              <a:ext cx="26" cy="7"/>
            </a:xfrm>
            <a:custGeom>
              <a:rect b="b" l="l" r="r" t="t"/>
              <a:pathLst>
                <a:path extrusionOk="0" h="3" w="11">
                  <a:moveTo>
                    <a:pt x="9" y="3"/>
                  </a:moveTo>
                  <a:cubicBezTo>
                    <a:pt x="2" y="3"/>
                    <a:pt x="2" y="3"/>
                    <a:pt x="2" y="3"/>
                  </a:cubicBezTo>
                  <a:cubicBezTo>
                    <a:pt x="1" y="3"/>
                    <a:pt x="0" y="2"/>
                    <a:pt x="0" y="1"/>
                  </a:cubicBezTo>
                  <a:cubicBezTo>
                    <a:pt x="0" y="0"/>
                    <a:pt x="1" y="0"/>
                    <a:pt x="2" y="0"/>
                  </a:cubicBezTo>
                  <a:cubicBezTo>
                    <a:pt x="9" y="0"/>
                    <a:pt x="9" y="0"/>
                    <a:pt x="9" y="0"/>
                  </a:cubicBezTo>
                  <a:cubicBezTo>
                    <a:pt x="10" y="0"/>
                    <a:pt x="11" y="0"/>
                    <a:pt x="11" y="1"/>
                  </a:cubicBezTo>
                  <a:cubicBezTo>
                    <a:pt x="11"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4" name="Google Shape;494;p62"/>
            <p:cNvSpPr/>
            <p:nvPr/>
          </p:nvSpPr>
          <p:spPr>
            <a:xfrm>
              <a:off x="3690" y="2476"/>
              <a:ext cx="222" cy="7"/>
            </a:xfrm>
            <a:custGeom>
              <a:rect b="b" l="l" r="r" t="t"/>
              <a:pathLst>
                <a:path extrusionOk="0" h="3" w="94">
                  <a:moveTo>
                    <a:pt x="93" y="3"/>
                  </a:moveTo>
                  <a:cubicBezTo>
                    <a:pt x="80" y="3"/>
                    <a:pt x="80" y="3"/>
                    <a:pt x="80" y="3"/>
                  </a:cubicBezTo>
                  <a:cubicBezTo>
                    <a:pt x="79" y="3"/>
                    <a:pt x="78" y="2"/>
                    <a:pt x="78" y="1"/>
                  </a:cubicBezTo>
                  <a:cubicBezTo>
                    <a:pt x="78" y="0"/>
                    <a:pt x="79" y="0"/>
                    <a:pt x="80" y="0"/>
                  </a:cubicBezTo>
                  <a:cubicBezTo>
                    <a:pt x="93" y="0"/>
                    <a:pt x="93" y="0"/>
                    <a:pt x="93" y="0"/>
                  </a:cubicBezTo>
                  <a:cubicBezTo>
                    <a:pt x="93" y="0"/>
                    <a:pt x="94" y="0"/>
                    <a:pt x="94" y="1"/>
                  </a:cubicBezTo>
                  <a:cubicBezTo>
                    <a:pt x="94" y="2"/>
                    <a:pt x="93" y="3"/>
                    <a:pt x="93" y="3"/>
                  </a:cubicBezTo>
                  <a:close/>
                  <a:moveTo>
                    <a:pt x="67" y="3"/>
                  </a:moveTo>
                  <a:cubicBezTo>
                    <a:pt x="54" y="3"/>
                    <a:pt x="54" y="3"/>
                    <a:pt x="54" y="3"/>
                  </a:cubicBezTo>
                  <a:cubicBezTo>
                    <a:pt x="53" y="3"/>
                    <a:pt x="52" y="2"/>
                    <a:pt x="52" y="1"/>
                  </a:cubicBezTo>
                  <a:cubicBezTo>
                    <a:pt x="52" y="0"/>
                    <a:pt x="53" y="0"/>
                    <a:pt x="54" y="0"/>
                  </a:cubicBezTo>
                  <a:cubicBezTo>
                    <a:pt x="67" y="0"/>
                    <a:pt x="67" y="0"/>
                    <a:pt x="67" y="0"/>
                  </a:cubicBezTo>
                  <a:cubicBezTo>
                    <a:pt x="67" y="0"/>
                    <a:pt x="68" y="0"/>
                    <a:pt x="68" y="1"/>
                  </a:cubicBezTo>
                  <a:cubicBezTo>
                    <a:pt x="68" y="2"/>
                    <a:pt x="67" y="3"/>
                    <a:pt x="67" y="3"/>
                  </a:cubicBezTo>
                  <a:close/>
                  <a:moveTo>
                    <a:pt x="41" y="3"/>
                  </a:moveTo>
                  <a:cubicBezTo>
                    <a:pt x="28" y="3"/>
                    <a:pt x="28" y="3"/>
                    <a:pt x="28" y="3"/>
                  </a:cubicBezTo>
                  <a:cubicBezTo>
                    <a:pt x="27" y="3"/>
                    <a:pt x="26" y="2"/>
                    <a:pt x="26" y="1"/>
                  </a:cubicBezTo>
                  <a:cubicBezTo>
                    <a:pt x="26" y="0"/>
                    <a:pt x="27" y="0"/>
                    <a:pt x="28" y="0"/>
                  </a:cubicBezTo>
                  <a:cubicBezTo>
                    <a:pt x="41" y="0"/>
                    <a:pt x="41" y="0"/>
                    <a:pt x="41" y="0"/>
                  </a:cubicBezTo>
                  <a:cubicBezTo>
                    <a:pt x="41" y="0"/>
                    <a:pt x="42" y="0"/>
                    <a:pt x="42" y="1"/>
                  </a:cubicBezTo>
                  <a:cubicBezTo>
                    <a:pt x="42" y="2"/>
                    <a:pt x="41" y="3"/>
                    <a:pt x="41" y="3"/>
                  </a:cubicBezTo>
                  <a:close/>
                  <a:moveTo>
                    <a:pt x="15" y="3"/>
                  </a:moveTo>
                  <a:cubicBezTo>
                    <a:pt x="1" y="3"/>
                    <a:pt x="1" y="3"/>
                    <a:pt x="1" y="3"/>
                  </a:cubicBezTo>
                  <a:cubicBezTo>
                    <a:pt x="1" y="3"/>
                    <a:pt x="0" y="2"/>
                    <a:pt x="0" y="1"/>
                  </a:cubicBezTo>
                  <a:cubicBezTo>
                    <a:pt x="0" y="0"/>
                    <a:pt x="1" y="0"/>
                    <a:pt x="1" y="0"/>
                  </a:cubicBezTo>
                  <a:cubicBezTo>
                    <a:pt x="15" y="0"/>
                    <a:pt x="15" y="0"/>
                    <a:pt x="15" y="0"/>
                  </a:cubicBezTo>
                  <a:cubicBezTo>
                    <a:pt x="15" y="0"/>
                    <a:pt x="16" y="0"/>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5" name="Google Shape;495;p62"/>
            <p:cNvSpPr/>
            <p:nvPr/>
          </p:nvSpPr>
          <p:spPr>
            <a:xfrm>
              <a:off x="3635" y="2476"/>
              <a:ext cx="24" cy="7"/>
            </a:xfrm>
            <a:custGeom>
              <a:rect b="b" l="l" r="r" t="t"/>
              <a:pathLst>
                <a:path extrusionOk="0" h="3" w="10">
                  <a:moveTo>
                    <a:pt x="9" y="3"/>
                  </a:moveTo>
                  <a:cubicBezTo>
                    <a:pt x="1" y="3"/>
                    <a:pt x="1" y="3"/>
                    <a:pt x="1" y="3"/>
                  </a:cubicBezTo>
                  <a:cubicBezTo>
                    <a:pt x="0" y="3"/>
                    <a:pt x="0" y="2"/>
                    <a:pt x="0" y="1"/>
                  </a:cubicBezTo>
                  <a:cubicBezTo>
                    <a:pt x="0" y="0"/>
                    <a:pt x="0" y="0"/>
                    <a:pt x="1" y="0"/>
                  </a:cubicBezTo>
                  <a:cubicBezTo>
                    <a:pt x="9" y="0"/>
                    <a:pt x="9" y="0"/>
                    <a:pt x="9" y="0"/>
                  </a:cubicBezTo>
                  <a:cubicBezTo>
                    <a:pt x="10" y="0"/>
                    <a:pt x="10" y="0"/>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6" name="Google Shape;496;p62"/>
            <p:cNvSpPr/>
            <p:nvPr/>
          </p:nvSpPr>
          <p:spPr>
            <a:xfrm>
              <a:off x="2032" y="1946"/>
              <a:ext cx="7" cy="464"/>
            </a:xfrm>
            <a:custGeom>
              <a:rect b="b" l="l" r="r" t="t"/>
              <a:pathLst>
                <a:path extrusionOk="0" h="196" w="3">
                  <a:moveTo>
                    <a:pt x="1" y="196"/>
                  </a:moveTo>
                  <a:cubicBezTo>
                    <a:pt x="1" y="196"/>
                    <a:pt x="0" y="195"/>
                    <a:pt x="0" y="194"/>
                  </a:cubicBezTo>
                  <a:cubicBezTo>
                    <a:pt x="0" y="2"/>
                    <a:pt x="0" y="2"/>
                    <a:pt x="0" y="2"/>
                  </a:cubicBezTo>
                  <a:cubicBezTo>
                    <a:pt x="0" y="1"/>
                    <a:pt x="1" y="0"/>
                    <a:pt x="1" y="0"/>
                  </a:cubicBezTo>
                  <a:cubicBezTo>
                    <a:pt x="2" y="0"/>
                    <a:pt x="3" y="1"/>
                    <a:pt x="3" y="2"/>
                  </a:cubicBezTo>
                  <a:cubicBezTo>
                    <a:pt x="3" y="194"/>
                    <a:pt x="3" y="194"/>
                    <a:pt x="3" y="194"/>
                  </a:cubicBezTo>
                  <a:cubicBezTo>
                    <a:pt x="3" y="195"/>
                    <a:pt x="2" y="196"/>
                    <a:pt x="1" y="19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7" name="Google Shape;497;p62"/>
            <p:cNvSpPr/>
            <p:nvPr/>
          </p:nvSpPr>
          <p:spPr>
            <a:xfrm>
              <a:off x="2610" y="1856"/>
              <a:ext cx="346" cy="7"/>
            </a:xfrm>
            <a:custGeom>
              <a:rect b="b" l="l" r="r" t="t"/>
              <a:pathLst>
                <a:path extrusionOk="0" h="3" w="146">
                  <a:moveTo>
                    <a:pt x="145" y="3"/>
                  </a:moveTo>
                  <a:cubicBezTo>
                    <a:pt x="132" y="3"/>
                    <a:pt x="132" y="3"/>
                    <a:pt x="132" y="3"/>
                  </a:cubicBezTo>
                  <a:cubicBezTo>
                    <a:pt x="131" y="3"/>
                    <a:pt x="131" y="2"/>
                    <a:pt x="131" y="1"/>
                  </a:cubicBezTo>
                  <a:cubicBezTo>
                    <a:pt x="131" y="1"/>
                    <a:pt x="131" y="0"/>
                    <a:pt x="132" y="0"/>
                  </a:cubicBezTo>
                  <a:cubicBezTo>
                    <a:pt x="145" y="0"/>
                    <a:pt x="145" y="0"/>
                    <a:pt x="145" y="0"/>
                  </a:cubicBezTo>
                  <a:cubicBezTo>
                    <a:pt x="146" y="0"/>
                    <a:pt x="146" y="1"/>
                    <a:pt x="146" y="1"/>
                  </a:cubicBezTo>
                  <a:cubicBezTo>
                    <a:pt x="146" y="2"/>
                    <a:pt x="146" y="3"/>
                    <a:pt x="145" y="3"/>
                  </a:cubicBezTo>
                  <a:close/>
                  <a:moveTo>
                    <a:pt x="119" y="3"/>
                  </a:moveTo>
                  <a:cubicBezTo>
                    <a:pt x="106" y="3"/>
                    <a:pt x="106" y="3"/>
                    <a:pt x="106" y="3"/>
                  </a:cubicBezTo>
                  <a:cubicBezTo>
                    <a:pt x="105" y="3"/>
                    <a:pt x="105" y="2"/>
                    <a:pt x="105" y="1"/>
                  </a:cubicBezTo>
                  <a:cubicBezTo>
                    <a:pt x="105" y="1"/>
                    <a:pt x="105" y="0"/>
                    <a:pt x="106" y="0"/>
                  </a:cubicBezTo>
                  <a:cubicBezTo>
                    <a:pt x="119" y="0"/>
                    <a:pt x="119" y="0"/>
                    <a:pt x="119" y="0"/>
                  </a:cubicBezTo>
                  <a:cubicBezTo>
                    <a:pt x="120" y="0"/>
                    <a:pt x="120" y="1"/>
                    <a:pt x="120" y="1"/>
                  </a:cubicBezTo>
                  <a:cubicBezTo>
                    <a:pt x="120" y="2"/>
                    <a:pt x="120" y="3"/>
                    <a:pt x="119" y="3"/>
                  </a:cubicBezTo>
                  <a:close/>
                  <a:moveTo>
                    <a:pt x="93" y="3"/>
                  </a:moveTo>
                  <a:cubicBezTo>
                    <a:pt x="80" y="3"/>
                    <a:pt x="80" y="3"/>
                    <a:pt x="80" y="3"/>
                  </a:cubicBezTo>
                  <a:cubicBezTo>
                    <a:pt x="79" y="3"/>
                    <a:pt x="79" y="2"/>
                    <a:pt x="79" y="1"/>
                  </a:cubicBezTo>
                  <a:cubicBezTo>
                    <a:pt x="79" y="1"/>
                    <a:pt x="79" y="0"/>
                    <a:pt x="80" y="0"/>
                  </a:cubicBezTo>
                  <a:cubicBezTo>
                    <a:pt x="93" y="0"/>
                    <a:pt x="93" y="0"/>
                    <a:pt x="93" y="0"/>
                  </a:cubicBezTo>
                  <a:cubicBezTo>
                    <a:pt x="94" y="0"/>
                    <a:pt x="94" y="1"/>
                    <a:pt x="94" y="1"/>
                  </a:cubicBezTo>
                  <a:cubicBezTo>
                    <a:pt x="94" y="2"/>
                    <a:pt x="94" y="3"/>
                    <a:pt x="93" y="3"/>
                  </a:cubicBezTo>
                  <a:close/>
                  <a:moveTo>
                    <a:pt x="67" y="3"/>
                  </a:moveTo>
                  <a:cubicBezTo>
                    <a:pt x="54" y="3"/>
                    <a:pt x="54" y="3"/>
                    <a:pt x="54" y="3"/>
                  </a:cubicBezTo>
                  <a:cubicBezTo>
                    <a:pt x="53" y="3"/>
                    <a:pt x="52" y="2"/>
                    <a:pt x="52" y="1"/>
                  </a:cubicBezTo>
                  <a:cubicBezTo>
                    <a:pt x="52" y="1"/>
                    <a:pt x="53" y="0"/>
                    <a:pt x="54" y="0"/>
                  </a:cubicBezTo>
                  <a:cubicBezTo>
                    <a:pt x="67" y="0"/>
                    <a:pt x="67" y="0"/>
                    <a:pt x="67" y="0"/>
                  </a:cubicBezTo>
                  <a:cubicBezTo>
                    <a:pt x="68" y="0"/>
                    <a:pt x="68" y="1"/>
                    <a:pt x="68" y="1"/>
                  </a:cubicBezTo>
                  <a:cubicBezTo>
                    <a:pt x="68" y="2"/>
                    <a:pt x="68" y="3"/>
                    <a:pt x="67" y="3"/>
                  </a:cubicBezTo>
                  <a:close/>
                  <a:moveTo>
                    <a:pt x="41" y="3"/>
                  </a:moveTo>
                  <a:cubicBezTo>
                    <a:pt x="28" y="3"/>
                    <a:pt x="28" y="3"/>
                    <a:pt x="28" y="3"/>
                  </a:cubicBezTo>
                  <a:cubicBezTo>
                    <a:pt x="27" y="3"/>
                    <a:pt x="26" y="2"/>
                    <a:pt x="26" y="1"/>
                  </a:cubicBezTo>
                  <a:cubicBezTo>
                    <a:pt x="26" y="1"/>
                    <a:pt x="27" y="0"/>
                    <a:pt x="28" y="0"/>
                  </a:cubicBezTo>
                  <a:cubicBezTo>
                    <a:pt x="41" y="0"/>
                    <a:pt x="41" y="0"/>
                    <a:pt x="41" y="0"/>
                  </a:cubicBezTo>
                  <a:cubicBezTo>
                    <a:pt x="41" y="0"/>
                    <a:pt x="42" y="1"/>
                    <a:pt x="42" y="1"/>
                  </a:cubicBezTo>
                  <a:cubicBezTo>
                    <a:pt x="42" y="2"/>
                    <a:pt x="41" y="3"/>
                    <a:pt x="41" y="3"/>
                  </a:cubicBezTo>
                  <a:close/>
                  <a:moveTo>
                    <a:pt x="15" y="3"/>
                  </a:moveTo>
                  <a:cubicBezTo>
                    <a:pt x="2" y="3"/>
                    <a:pt x="2" y="3"/>
                    <a:pt x="2" y="3"/>
                  </a:cubicBezTo>
                  <a:cubicBezTo>
                    <a:pt x="1" y="3"/>
                    <a:pt x="0" y="2"/>
                    <a:pt x="0" y="1"/>
                  </a:cubicBezTo>
                  <a:cubicBezTo>
                    <a:pt x="0" y="1"/>
                    <a:pt x="1" y="0"/>
                    <a:pt x="2" y="0"/>
                  </a:cubicBezTo>
                  <a:cubicBezTo>
                    <a:pt x="15" y="0"/>
                    <a:pt x="15" y="0"/>
                    <a:pt x="15" y="0"/>
                  </a:cubicBezTo>
                  <a:cubicBezTo>
                    <a:pt x="15" y="0"/>
                    <a:pt x="16" y="1"/>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8" name="Google Shape;498;p62"/>
            <p:cNvSpPr/>
            <p:nvPr/>
          </p:nvSpPr>
          <p:spPr>
            <a:xfrm>
              <a:off x="2129" y="1856"/>
              <a:ext cx="334" cy="7"/>
            </a:xfrm>
            <a:custGeom>
              <a:rect b="b" l="l" r="r" t="t"/>
              <a:pathLst>
                <a:path extrusionOk="0" h="3" w="141">
                  <a:moveTo>
                    <a:pt x="140" y="3"/>
                  </a:moveTo>
                  <a:cubicBezTo>
                    <a:pt x="2" y="3"/>
                    <a:pt x="2" y="3"/>
                    <a:pt x="2" y="3"/>
                  </a:cubicBezTo>
                  <a:cubicBezTo>
                    <a:pt x="1" y="3"/>
                    <a:pt x="0" y="2"/>
                    <a:pt x="0" y="1"/>
                  </a:cubicBezTo>
                  <a:cubicBezTo>
                    <a:pt x="0" y="1"/>
                    <a:pt x="1" y="0"/>
                    <a:pt x="2" y="0"/>
                  </a:cubicBezTo>
                  <a:cubicBezTo>
                    <a:pt x="140" y="0"/>
                    <a:pt x="140" y="0"/>
                    <a:pt x="140" y="0"/>
                  </a:cubicBezTo>
                  <a:cubicBezTo>
                    <a:pt x="140" y="0"/>
                    <a:pt x="141" y="1"/>
                    <a:pt x="141" y="1"/>
                  </a:cubicBezTo>
                  <a:cubicBezTo>
                    <a:pt x="141" y="2"/>
                    <a:pt x="140" y="3"/>
                    <a:pt x="140"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499" name="Google Shape;499;p62"/>
            <p:cNvSpPr/>
            <p:nvPr/>
          </p:nvSpPr>
          <p:spPr>
            <a:xfrm>
              <a:off x="1959" y="1166"/>
              <a:ext cx="152" cy="152"/>
            </a:xfrm>
            <a:custGeom>
              <a:rect b="b" l="l" r="r" t="t"/>
              <a:pathLst>
                <a:path extrusionOk="0" h="64" w="64">
                  <a:moveTo>
                    <a:pt x="32" y="64"/>
                  </a:moveTo>
                  <a:cubicBezTo>
                    <a:pt x="15" y="64"/>
                    <a:pt x="0" y="49"/>
                    <a:pt x="0" y="32"/>
                  </a:cubicBezTo>
                  <a:cubicBezTo>
                    <a:pt x="0" y="14"/>
                    <a:pt x="15" y="0"/>
                    <a:pt x="32" y="0"/>
                  </a:cubicBezTo>
                  <a:cubicBezTo>
                    <a:pt x="50" y="0"/>
                    <a:pt x="64" y="14"/>
                    <a:pt x="64" y="32"/>
                  </a:cubicBezTo>
                  <a:cubicBezTo>
                    <a:pt x="64" y="49"/>
                    <a:pt x="50" y="64"/>
                    <a:pt x="32" y="64"/>
                  </a:cubicBezTo>
                  <a:close/>
                  <a:moveTo>
                    <a:pt x="32" y="2"/>
                  </a:moveTo>
                  <a:cubicBezTo>
                    <a:pt x="16" y="2"/>
                    <a:pt x="3" y="15"/>
                    <a:pt x="3" y="32"/>
                  </a:cubicBezTo>
                  <a:cubicBezTo>
                    <a:pt x="3" y="48"/>
                    <a:pt x="16" y="61"/>
                    <a:pt x="32" y="61"/>
                  </a:cubicBezTo>
                  <a:cubicBezTo>
                    <a:pt x="49" y="61"/>
                    <a:pt x="62" y="48"/>
                    <a:pt x="62" y="32"/>
                  </a:cubicBezTo>
                  <a:cubicBezTo>
                    <a:pt x="62" y="15"/>
                    <a:pt x="49"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0" name="Google Shape;500;p62"/>
            <p:cNvSpPr/>
            <p:nvPr/>
          </p:nvSpPr>
          <p:spPr>
            <a:xfrm>
              <a:off x="2437" y="2381"/>
              <a:ext cx="197" cy="195"/>
            </a:xfrm>
            <a:custGeom>
              <a:rect b="b" l="l" r="r" t="t"/>
              <a:pathLst>
                <a:path extrusionOk="0" h="195" w="197">
                  <a:moveTo>
                    <a:pt x="97" y="195"/>
                  </a:moveTo>
                  <a:lnTo>
                    <a:pt x="0" y="98"/>
                  </a:lnTo>
                  <a:lnTo>
                    <a:pt x="97" y="0"/>
                  </a:lnTo>
                  <a:lnTo>
                    <a:pt x="197" y="98"/>
                  </a:lnTo>
                  <a:lnTo>
                    <a:pt x="97" y="195"/>
                  </a:lnTo>
                  <a:close/>
                  <a:moveTo>
                    <a:pt x="10" y="98"/>
                  </a:moveTo>
                  <a:lnTo>
                    <a:pt x="97" y="185"/>
                  </a:lnTo>
                  <a:lnTo>
                    <a:pt x="187" y="98"/>
                  </a:lnTo>
                  <a:lnTo>
                    <a:pt x="97" y="8"/>
                  </a:lnTo>
                  <a:lnTo>
                    <a:pt x="10" y="98"/>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1" name="Google Shape;501;p62"/>
            <p:cNvSpPr/>
            <p:nvPr/>
          </p:nvSpPr>
          <p:spPr>
            <a:xfrm>
              <a:off x="3453" y="2988"/>
              <a:ext cx="197" cy="194"/>
            </a:xfrm>
            <a:custGeom>
              <a:rect b="b" l="l" r="r" t="t"/>
              <a:pathLst>
                <a:path extrusionOk="0" h="194" w="197">
                  <a:moveTo>
                    <a:pt x="100" y="194"/>
                  </a:moveTo>
                  <a:lnTo>
                    <a:pt x="0" y="97"/>
                  </a:lnTo>
                  <a:lnTo>
                    <a:pt x="100" y="0"/>
                  </a:lnTo>
                  <a:lnTo>
                    <a:pt x="197" y="97"/>
                  </a:lnTo>
                  <a:lnTo>
                    <a:pt x="100" y="194"/>
                  </a:lnTo>
                  <a:close/>
                  <a:moveTo>
                    <a:pt x="10" y="97"/>
                  </a:moveTo>
                  <a:lnTo>
                    <a:pt x="100" y="187"/>
                  </a:lnTo>
                  <a:lnTo>
                    <a:pt x="187" y="97"/>
                  </a:lnTo>
                  <a:lnTo>
                    <a:pt x="100" y="10"/>
                  </a:lnTo>
                  <a:lnTo>
                    <a:pt x="10"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2" name="Google Shape;502;p62"/>
            <p:cNvSpPr/>
            <p:nvPr/>
          </p:nvSpPr>
          <p:spPr>
            <a:xfrm>
              <a:off x="3477" y="2400"/>
              <a:ext cx="151" cy="152"/>
            </a:xfrm>
            <a:custGeom>
              <a:rect b="b" l="l" r="r" t="t"/>
              <a:pathLst>
                <a:path extrusionOk="0" h="64" w="64">
                  <a:moveTo>
                    <a:pt x="32" y="64"/>
                  </a:moveTo>
                  <a:cubicBezTo>
                    <a:pt x="14" y="64"/>
                    <a:pt x="0" y="50"/>
                    <a:pt x="0" y="32"/>
                  </a:cubicBezTo>
                  <a:cubicBezTo>
                    <a:pt x="0" y="14"/>
                    <a:pt x="14" y="0"/>
                    <a:pt x="32" y="0"/>
                  </a:cubicBezTo>
                  <a:cubicBezTo>
                    <a:pt x="49" y="0"/>
                    <a:pt x="64" y="14"/>
                    <a:pt x="64" y="32"/>
                  </a:cubicBezTo>
                  <a:cubicBezTo>
                    <a:pt x="64" y="50"/>
                    <a:pt x="49" y="64"/>
                    <a:pt x="32" y="64"/>
                  </a:cubicBezTo>
                  <a:close/>
                  <a:moveTo>
                    <a:pt x="32" y="3"/>
                  </a:moveTo>
                  <a:cubicBezTo>
                    <a:pt x="15" y="3"/>
                    <a:pt x="2" y="16"/>
                    <a:pt x="2" y="32"/>
                  </a:cubicBezTo>
                  <a:cubicBezTo>
                    <a:pt x="2" y="48"/>
                    <a:pt x="15" y="61"/>
                    <a:pt x="32" y="61"/>
                  </a:cubicBezTo>
                  <a:cubicBezTo>
                    <a:pt x="48" y="61"/>
                    <a:pt x="61" y="48"/>
                    <a:pt x="61" y="32"/>
                  </a:cubicBezTo>
                  <a:cubicBezTo>
                    <a:pt x="61"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3" name="Google Shape;503;p62"/>
            <p:cNvSpPr/>
            <p:nvPr/>
          </p:nvSpPr>
          <p:spPr>
            <a:xfrm>
              <a:off x="2459" y="1782"/>
              <a:ext cx="151" cy="152"/>
            </a:xfrm>
            <a:custGeom>
              <a:rect b="b" l="l" r="r" t="t"/>
              <a:pathLst>
                <a:path extrusionOk="0" h="64" w="64">
                  <a:moveTo>
                    <a:pt x="32" y="64"/>
                  </a:moveTo>
                  <a:cubicBezTo>
                    <a:pt x="15" y="64"/>
                    <a:pt x="0" y="50"/>
                    <a:pt x="0" y="32"/>
                  </a:cubicBezTo>
                  <a:cubicBezTo>
                    <a:pt x="0" y="15"/>
                    <a:pt x="15" y="0"/>
                    <a:pt x="32" y="0"/>
                  </a:cubicBezTo>
                  <a:cubicBezTo>
                    <a:pt x="50" y="0"/>
                    <a:pt x="64" y="15"/>
                    <a:pt x="64" y="32"/>
                  </a:cubicBezTo>
                  <a:cubicBezTo>
                    <a:pt x="64" y="50"/>
                    <a:pt x="50" y="64"/>
                    <a:pt x="32" y="64"/>
                  </a:cubicBezTo>
                  <a:close/>
                  <a:moveTo>
                    <a:pt x="32" y="3"/>
                  </a:moveTo>
                  <a:cubicBezTo>
                    <a:pt x="16" y="3"/>
                    <a:pt x="3" y="16"/>
                    <a:pt x="3" y="32"/>
                  </a:cubicBezTo>
                  <a:cubicBezTo>
                    <a:pt x="3" y="48"/>
                    <a:pt x="16" y="62"/>
                    <a:pt x="32" y="62"/>
                  </a:cubicBezTo>
                  <a:cubicBezTo>
                    <a:pt x="49" y="62"/>
                    <a:pt x="62" y="48"/>
                    <a:pt x="62" y="32"/>
                  </a:cubicBezTo>
                  <a:cubicBezTo>
                    <a:pt x="62" y="16"/>
                    <a:pt x="49"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4" name="Google Shape;504;p62"/>
            <p:cNvSpPr/>
            <p:nvPr/>
          </p:nvSpPr>
          <p:spPr>
            <a:xfrm>
              <a:off x="3981" y="1782"/>
              <a:ext cx="152" cy="152"/>
            </a:xfrm>
            <a:custGeom>
              <a:rect b="b" l="l" r="r" t="t"/>
              <a:pathLst>
                <a:path extrusionOk="0" h="64" w="64">
                  <a:moveTo>
                    <a:pt x="32" y="64"/>
                  </a:moveTo>
                  <a:cubicBezTo>
                    <a:pt x="14" y="64"/>
                    <a:pt x="0" y="50"/>
                    <a:pt x="0" y="32"/>
                  </a:cubicBezTo>
                  <a:cubicBezTo>
                    <a:pt x="0" y="15"/>
                    <a:pt x="14" y="0"/>
                    <a:pt x="32" y="0"/>
                  </a:cubicBezTo>
                  <a:cubicBezTo>
                    <a:pt x="50" y="0"/>
                    <a:pt x="64" y="15"/>
                    <a:pt x="64" y="32"/>
                  </a:cubicBezTo>
                  <a:cubicBezTo>
                    <a:pt x="64" y="50"/>
                    <a:pt x="50" y="64"/>
                    <a:pt x="32" y="64"/>
                  </a:cubicBezTo>
                  <a:close/>
                  <a:moveTo>
                    <a:pt x="32" y="3"/>
                  </a:moveTo>
                  <a:cubicBezTo>
                    <a:pt x="16" y="3"/>
                    <a:pt x="3" y="16"/>
                    <a:pt x="3" y="32"/>
                  </a:cubicBezTo>
                  <a:cubicBezTo>
                    <a:pt x="3" y="48"/>
                    <a:pt x="16" y="62"/>
                    <a:pt x="32" y="62"/>
                  </a:cubicBezTo>
                  <a:cubicBezTo>
                    <a:pt x="48" y="62"/>
                    <a:pt x="62" y="48"/>
                    <a:pt x="62" y="32"/>
                  </a:cubicBezTo>
                  <a:cubicBezTo>
                    <a:pt x="62"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5" name="Google Shape;505;p62"/>
            <p:cNvSpPr/>
            <p:nvPr/>
          </p:nvSpPr>
          <p:spPr>
            <a:xfrm>
              <a:off x="1959" y="2400"/>
              <a:ext cx="152" cy="152"/>
            </a:xfrm>
            <a:custGeom>
              <a:rect b="b" l="l" r="r" t="t"/>
              <a:pathLst>
                <a:path extrusionOk="0" h="64" w="64">
                  <a:moveTo>
                    <a:pt x="32" y="64"/>
                  </a:moveTo>
                  <a:cubicBezTo>
                    <a:pt x="15" y="64"/>
                    <a:pt x="0" y="50"/>
                    <a:pt x="0" y="32"/>
                  </a:cubicBezTo>
                  <a:cubicBezTo>
                    <a:pt x="0" y="15"/>
                    <a:pt x="15" y="0"/>
                    <a:pt x="32" y="0"/>
                  </a:cubicBezTo>
                  <a:cubicBezTo>
                    <a:pt x="50" y="0"/>
                    <a:pt x="64" y="15"/>
                    <a:pt x="64" y="32"/>
                  </a:cubicBezTo>
                  <a:cubicBezTo>
                    <a:pt x="64" y="50"/>
                    <a:pt x="50" y="64"/>
                    <a:pt x="32" y="64"/>
                  </a:cubicBezTo>
                  <a:close/>
                  <a:moveTo>
                    <a:pt x="32" y="3"/>
                  </a:moveTo>
                  <a:cubicBezTo>
                    <a:pt x="16" y="3"/>
                    <a:pt x="3" y="16"/>
                    <a:pt x="3" y="32"/>
                  </a:cubicBezTo>
                  <a:cubicBezTo>
                    <a:pt x="3" y="49"/>
                    <a:pt x="16" y="62"/>
                    <a:pt x="32" y="62"/>
                  </a:cubicBezTo>
                  <a:cubicBezTo>
                    <a:pt x="49" y="62"/>
                    <a:pt x="62" y="49"/>
                    <a:pt x="62" y="32"/>
                  </a:cubicBezTo>
                  <a:cubicBezTo>
                    <a:pt x="62" y="16"/>
                    <a:pt x="49"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6" name="Google Shape;506;p62"/>
            <p:cNvSpPr/>
            <p:nvPr/>
          </p:nvSpPr>
          <p:spPr>
            <a:xfrm>
              <a:off x="2970" y="2398"/>
              <a:ext cx="152" cy="152"/>
            </a:xfrm>
            <a:custGeom>
              <a:rect b="b" l="l" r="r" t="t"/>
              <a:pathLst>
                <a:path extrusionOk="0" h="64" w="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3"/>
                  </a:moveTo>
                  <a:cubicBezTo>
                    <a:pt x="16" y="3"/>
                    <a:pt x="3" y="16"/>
                    <a:pt x="3" y="32"/>
                  </a:cubicBezTo>
                  <a:cubicBezTo>
                    <a:pt x="3" y="48"/>
                    <a:pt x="16" y="62"/>
                    <a:pt x="32" y="62"/>
                  </a:cubicBezTo>
                  <a:cubicBezTo>
                    <a:pt x="48" y="62"/>
                    <a:pt x="62" y="48"/>
                    <a:pt x="62" y="32"/>
                  </a:cubicBezTo>
                  <a:cubicBezTo>
                    <a:pt x="62"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7" name="Google Shape;507;p62"/>
            <p:cNvSpPr/>
            <p:nvPr/>
          </p:nvSpPr>
          <p:spPr>
            <a:xfrm>
              <a:off x="2970" y="3014"/>
              <a:ext cx="152" cy="152"/>
            </a:xfrm>
            <a:custGeom>
              <a:rect b="b" l="l" r="r" t="t"/>
              <a:pathLst>
                <a:path extrusionOk="0" h="64" w="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2"/>
                  </a:moveTo>
                  <a:cubicBezTo>
                    <a:pt x="16" y="2"/>
                    <a:pt x="3" y="16"/>
                    <a:pt x="3" y="32"/>
                  </a:cubicBezTo>
                  <a:cubicBezTo>
                    <a:pt x="3" y="48"/>
                    <a:pt x="16" y="61"/>
                    <a:pt x="32" y="61"/>
                  </a:cubicBezTo>
                  <a:cubicBezTo>
                    <a:pt x="48" y="61"/>
                    <a:pt x="62" y="48"/>
                    <a:pt x="62" y="32"/>
                  </a:cubicBezTo>
                  <a:cubicBezTo>
                    <a:pt x="62" y="16"/>
                    <a:pt x="48"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8" name="Google Shape;508;p62"/>
            <p:cNvSpPr/>
            <p:nvPr/>
          </p:nvSpPr>
          <p:spPr>
            <a:xfrm>
              <a:off x="2970" y="1166"/>
              <a:ext cx="152" cy="152"/>
            </a:xfrm>
            <a:custGeom>
              <a:rect b="b" l="l" r="r" t="t"/>
              <a:pathLst>
                <a:path extrusionOk="0" h="64" w="64">
                  <a:moveTo>
                    <a:pt x="32" y="64"/>
                  </a:moveTo>
                  <a:cubicBezTo>
                    <a:pt x="14" y="64"/>
                    <a:pt x="0" y="49"/>
                    <a:pt x="0" y="32"/>
                  </a:cubicBezTo>
                  <a:cubicBezTo>
                    <a:pt x="0" y="14"/>
                    <a:pt x="14" y="0"/>
                    <a:pt x="32" y="0"/>
                  </a:cubicBezTo>
                  <a:cubicBezTo>
                    <a:pt x="50" y="0"/>
                    <a:pt x="64" y="14"/>
                    <a:pt x="64" y="32"/>
                  </a:cubicBezTo>
                  <a:cubicBezTo>
                    <a:pt x="64" y="49"/>
                    <a:pt x="50" y="64"/>
                    <a:pt x="32" y="64"/>
                  </a:cubicBezTo>
                  <a:close/>
                  <a:moveTo>
                    <a:pt x="32" y="2"/>
                  </a:moveTo>
                  <a:cubicBezTo>
                    <a:pt x="16" y="2"/>
                    <a:pt x="3" y="15"/>
                    <a:pt x="3" y="32"/>
                  </a:cubicBezTo>
                  <a:cubicBezTo>
                    <a:pt x="3" y="48"/>
                    <a:pt x="16" y="61"/>
                    <a:pt x="32" y="61"/>
                  </a:cubicBezTo>
                  <a:cubicBezTo>
                    <a:pt x="48" y="61"/>
                    <a:pt x="62" y="48"/>
                    <a:pt x="62" y="32"/>
                  </a:cubicBezTo>
                  <a:cubicBezTo>
                    <a:pt x="62" y="15"/>
                    <a:pt x="48" y="2"/>
                    <a:pt x="32" y="2"/>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09" name="Google Shape;509;p62"/>
            <p:cNvSpPr/>
            <p:nvPr/>
          </p:nvSpPr>
          <p:spPr>
            <a:xfrm>
              <a:off x="2949" y="1761"/>
              <a:ext cx="194" cy="196"/>
            </a:xfrm>
            <a:custGeom>
              <a:rect b="b" l="l" r="r" t="t"/>
              <a:pathLst>
                <a:path extrusionOk="0" h="196" w="194">
                  <a:moveTo>
                    <a:pt x="97" y="196"/>
                  </a:moveTo>
                  <a:lnTo>
                    <a:pt x="0" y="97"/>
                  </a:lnTo>
                  <a:lnTo>
                    <a:pt x="97" y="0"/>
                  </a:lnTo>
                  <a:lnTo>
                    <a:pt x="194" y="97"/>
                  </a:lnTo>
                  <a:lnTo>
                    <a:pt x="97" y="196"/>
                  </a:lnTo>
                  <a:close/>
                  <a:moveTo>
                    <a:pt x="9" y="97"/>
                  </a:moveTo>
                  <a:lnTo>
                    <a:pt x="97" y="187"/>
                  </a:lnTo>
                  <a:lnTo>
                    <a:pt x="187" y="97"/>
                  </a:lnTo>
                  <a:lnTo>
                    <a:pt x="97" y="9"/>
                  </a:lnTo>
                  <a:lnTo>
                    <a:pt x="9"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0" name="Google Shape;510;p62"/>
            <p:cNvSpPr/>
            <p:nvPr/>
          </p:nvSpPr>
          <p:spPr>
            <a:xfrm>
              <a:off x="3960" y="1142"/>
              <a:ext cx="194" cy="197"/>
            </a:xfrm>
            <a:custGeom>
              <a:rect b="b" l="l" r="r" t="t"/>
              <a:pathLst>
                <a:path extrusionOk="0" h="197" w="194">
                  <a:moveTo>
                    <a:pt x="97" y="197"/>
                  </a:moveTo>
                  <a:lnTo>
                    <a:pt x="0" y="100"/>
                  </a:lnTo>
                  <a:lnTo>
                    <a:pt x="97" y="0"/>
                  </a:lnTo>
                  <a:lnTo>
                    <a:pt x="194" y="100"/>
                  </a:lnTo>
                  <a:lnTo>
                    <a:pt x="97" y="197"/>
                  </a:lnTo>
                  <a:close/>
                  <a:moveTo>
                    <a:pt x="9" y="100"/>
                  </a:moveTo>
                  <a:lnTo>
                    <a:pt x="97" y="188"/>
                  </a:lnTo>
                  <a:lnTo>
                    <a:pt x="187" y="100"/>
                  </a:lnTo>
                  <a:lnTo>
                    <a:pt x="97" y="10"/>
                  </a:lnTo>
                  <a:lnTo>
                    <a:pt x="9" y="100"/>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1" name="Google Shape;511;p62"/>
            <p:cNvSpPr/>
            <p:nvPr/>
          </p:nvSpPr>
          <p:spPr>
            <a:xfrm>
              <a:off x="3960" y="2381"/>
              <a:ext cx="194" cy="195"/>
            </a:xfrm>
            <a:custGeom>
              <a:rect b="b" l="l" r="r" t="t"/>
              <a:pathLst>
                <a:path extrusionOk="0" h="195" w="194">
                  <a:moveTo>
                    <a:pt x="97" y="195"/>
                  </a:moveTo>
                  <a:lnTo>
                    <a:pt x="0" y="98"/>
                  </a:lnTo>
                  <a:lnTo>
                    <a:pt x="97" y="0"/>
                  </a:lnTo>
                  <a:lnTo>
                    <a:pt x="194" y="98"/>
                  </a:lnTo>
                  <a:lnTo>
                    <a:pt x="97" y="195"/>
                  </a:lnTo>
                  <a:close/>
                  <a:moveTo>
                    <a:pt x="9" y="98"/>
                  </a:moveTo>
                  <a:lnTo>
                    <a:pt x="97" y="188"/>
                  </a:lnTo>
                  <a:lnTo>
                    <a:pt x="187" y="98"/>
                  </a:lnTo>
                  <a:lnTo>
                    <a:pt x="97" y="10"/>
                  </a:lnTo>
                  <a:lnTo>
                    <a:pt x="9" y="98"/>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2" name="Google Shape;512;p62"/>
            <p:cNvSpPr/>
            <p:nvPr/>
          </p:nvSpPr>
          <p:spPr>
            <a:xfrm>
              <a:off x="1938" y="1761"/>
              <a:ext cx="196" cy="196"/>
            </a:xfrm>
            <a:custGeom>
              <a:rect b="b" l="l" r="r" t="t"/>
              <a:pathLst>
                <a:path extrusionOk="0" h="196" w="196">
                  <a:moveTo>
                    <a:pt x="97" y="196"/>
                  </a:moveTo>
                  <a:lnTo>
                    <a:pt x="0" y="97"/>
                  </a:lnTo>
                  <a:lnTo>
                    <a:pt x="97" y="0"/>
                  </a:lnTo>
                  <a:lnTo>
                    <a:pt x="196" y="97"/>
                  </a:lnTo>
                  <a:lnTo>
                    <a:pt x="97" y="196"/>
                  </a:lnTo>
                  <a:close/>
                  <a:moveTo>
                    <a:pt x="9" y="97"/>
                  </a:moveTo>
                  <a:lnTo>
                    <a:pt x="97" y="187"/>
                  </a:lnTo>
                  <a:lnTo>
                    <a:pt x="187" y="97"/>
                  </a:lnTo>
                  <a:lnTo>
                    <a:pt x="97" y="9"/>
                  </a:lnTo>
                  <a:lnTo>
                    <a:pt x="9" y="97"/>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3" name="Google Shape;513;p62"/>
            <p:cNvSpPr/>
            <p:nvPr/>
          </p:nvSpPr>
          <p:spPr>
            <a:xfrm>
              <a:off x="2032" y="1311"/>
              <a:ext cx="7" cy="345"/>
            </a:xfrm>
            <a:custGeom>
              <a:rect b="b" l="l" r="r" t="t"/>
              <a:pathLst>
                <a:path extrusionOk="0" h="146" w="3">
                  <a:moveTo>
                    <a:pt x="1" y="146"/>
                  </a:moveTo>
                  <a:cubicBezTo>
                    <a:pt x="1" y="146"/>
                    <a:pt x="0" y="145"/>
                    <a:pt x="0" y="145"/>
                  </a:cubicBezTo>
                  <a:cubicBezTo>
                    <a:pt x="0" y="132"/>
                    <a:pt x="0" y="132"/>
                    <a:pt x="0" y="132"/>
                  </a:cubicBezTo>
                  <a:cubicBezTo>
                    <a:pt x="0" y="131"/>
                    <a:pt x="1" y="130"/>
                    <a:pt x="1" y="130"/>
                  </a:cubicBezTo>
                  <a:cubicBezTo>
                    <a:pt x="2" y="130"/>
                    <a:pt x="3" y="131"/>
                    <a:pt x="3" y="132"/>
                  </a:cubicBezTo>
                  <a:cubicBezTo>
                    <a:pt x="3" y="145"/>
                    <a:pt x="3" y="145"/>
                    <a:pt x="3" y="145"/>
                  </a:cubicBezTo>
                  <a:cubicBezTo>
                    <a:pt x="3" y="145"/>
                    <a:pt x="2" y="146"/>
                    <a:pt x="1" y="146"/>
                  </a:cubicBezTo>
                  <a:close/>
                  <a:moveTo>
                    <a:pt x="1" y="120"/>
                  </a:moveTo>
                  <a:cubicBezTo>
                    <a:pt x="1" y="120"/>
                    <a:pt x="0" y="119"/>
                    <a:pt x="0" y="119"/>
                  </a:cubicBezTo>
                  <a:cubicBezTo>
                    <a:pt x="0" y="106"/>
                    <a:pt x="0" y="106"/>
                    <a:pt x="0" y="106"/>
                  </a:cubicBezTo>
                  <a:cubicBezTo>
                    <a:pt x="0" y="105"/>
                    <a:pt x="1" y="104"/>
                    <a:pt x="1" y="104"/>
                  </a:cubicBezTo>
                  <a:cubicBezTo>
                    <a:pt x="2" y="104"/>
                    <a:pt x="3" y="105"/>
                    <a:pt x="3" y="106"/>
                  </a:cubicBezTo>
                  <a:cubicBezTo>
                    <a:pt x="3" y="119"/>
                    <a:pt x="3" y="119"/>
                    <a:pt x="3" y="119"/>
                  </a:cubicBezTo>
                  <a:cubicBezTo>
                    <a:pt x="3" y="119"/>
                    <a:pt x="2" y="120"/>
                    <a:pt x="1" y="120"/>
                  </a:cubicBezTo>
                  <a:close/>
                  <a:moveTo>
                    <a:pt x="1" y="94"/>
                  </a:moveTo>
                  <a:cubicBezTo>
                    <a:pt x="1" y="94"/>
                    <a:pt x="0" y="93"/>
                    <a:pt x="0" y="93"/>
                  </a:cubicBezTo>
                  <a:cubicBezTo>
                    <a:pt x="0" y="80"/>
                    <a:pt x="0" y="80"/>
                    <a:pt x="0" y="80"/>
                  </a:cubicBezTo>
                  <a:cubicBezTo>
                    <a:pt x="0" y="79"/>
                    <a:pt x="1" y="78"/>
                    <a:pt x="1" y="78"/>
                  </a:cubicBezTo>
                  <a:cubicBezTo>
                    <a:pt x="2" y="78"/>
                    <a:pt x="3" y="79"/>
                    <a:pt x="3" y="80"/>
                  </a:cubicBezTo>
                  <a:cubicBezTo>
                    <a:pt x="3" y="93"/>
                    <a:pt x="3" y="93"/>
                    <a:pt x="3" y="93"/>
                  </a:cubicBezTo>
                  <a:cubicBezTo>
                    <a:pt x="3" y="93"/>
                    <a:pt x="2" y="94"/>
                    <a:pt x="1" y="94"/>
                  </a:cubicBezTo>
                  <a:close/>
                  <a:moveTo>
                    <a:pt x="1" y="68"/>
                  </a:moveTo>
                  <a:cubicBezTo>
                    <a:pt x="1" y="68"/>
                    <a:pt x="0" y="67"/>
                    <a:pt x="0" y="67"/>
                  </a:cubicBezTo>
                  <a:cubicBezTo>
                    <a:pt x="0" y="54"/>
                    <a:pt x="0" y="54"/>
                    <a:pt x="0" y="54"/>
                  </a:cubicBezTo>
                  <a:cubicBezTo>
                    <a:pt x="0" y="53"/>
                    <a:pt x="1" y="52"/>
                    <a:pt x="1" y="52"/>
                  </a:cubicBezTo>
                  <a:cubicBezTo>
                    <a:pt x="2" y="52"/>
                    <a:pt x="3" y="53"/>
                    <a:pt x="3" y="54"/>
                  </a:cubicBezTo>
                  <a:cubicBezTo>
                    <a:pt x="3" y="67"/>
                    <a:pt x="3" y="67"/>
                    <a:pt x="3" y="67"/>
                  </a:cubicBezTo>
                  <a:cubicBezTo>
                    <a:pt x="3" y="67"/>
                    <a:pt x="2" y="68"/>
                    <a:pt x="1" y="68"/>
                  </a:cubicBezTo>
                  <a:close/>
                  <a:moveTo>
                    <a:pt x="1" y="42"/>
                  </a:moveTo>
                  <a:cubicBezTo>
                    <a:pt x="1" y="42"/>
                    <a:pt x="0" y="41"/>
                    <a:pt x="0" y="41"/>
                  </a:cubicBezTo>
                  <a:cubicBezTo>
                    <a:pt x="0" y="28"/>
                    <a:pt x="0" y="28"/>
                    <a:pt x="0" y="28"/>
                  </a:cubicBezTo>
                  <a:cubicBezTo>
                    <a:pt x="0" y="27"/>
                    <a:pt x="1" y="26"/>
                    <a:pt x="1" y="26"/>
                  </a:cubicBezTo>
                  <a:cubicBezTo>
                    <a:pt x="2" y="26"/>
                    <a:pt x="3" y="27"/>
                    <a:pt x="3" y="28"/>
                  </a:cubicBezTo>
                  <a:cubicBezTo>
                    <a:pt x="3" y="41"/>
                    <a:pt x="3" y="41"/>
                    <a:pt x="3" y="41"/>
                  </a:cubicBezTo>
                  <a:cubicBezTo>
                    <a:pt x="3" y="41"/>
                    <a:pt x="2" y="42"/>
                    <a:pt x="1" y="42"/>
                  </a:cubicBezTo>
                  <a:close/>
                  <a:moveTo>
                    <a:pt x="1" y="16"/>
                  </a:moveTo>
                  <a:cubicBezTo>
                    <a:pt x="1" y="16"/>
                    <a:pt x="0" y="15"/>
                    <a:pt x="0" y="14"/>
                  </a:cubicBezTo>
                  <a:cubicBezTo>
                    <a:pt x="0" y="1"/>
                    <a:pt x="0" y="1"/>
                    <a:pt x="0" y="1"/>
                  </a:cubicBezTo>
                  <a:cubicBezTo>
                    <a:pt x="0" y="1"/>
                    <a:pt x="1" y="0"/>
                    <a:pt x="1" y="0"/>
                  </a:cubicBezTo>
                  <a:cubicBezTo>
                    <a:pt x="2" y="0"/>
                    <a:pt x="3" y="1"/>
                    <a:pt x="3" y="1"/>
                  </a:cubicBezTo>
                  <a:cubicBezTo>
                    <a:pt x="3" y="14"/>
                    <a:pt x="3" y="14"/>
                    <a:pt x="3" y="14"/>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4" name="Google Shape;514;p62"/>
            <p:cNvSpPr/>
            <p:nvPr/>
          </p:nvSpPr>
          <p:spPr>
            <a:xfrm>
              <a:off x="2532" y="2242"/>
              <a:ext cx="7" cy="35"/>
            </a:xfrm>
            <a:custGeom>
              <a:rect b="b" l="l" r="r" t="t"/>
              <a:pathLst>
                <a:path extrusionOk="0" h="15" w="3">
                  <a:moveTo>
                    <a:pt x="1" y="15"/>
                  </a:moveTo>
                  <a:cubicBezTo>
                    <a:pt x="1" y="15"/>
                    <a:pt x="0" y="15"/>
                    <a:pt x="0" y="14"/>
                  </a:cubicBezTo>
                  <a:cubicBezTo>
                    <a:pt x="0" y="1"/>
                    <a:pt x="0" y="1"/>
                    <a:pt x="0" y="1"/>
                  </a:cubicBezTo>
                  <a:cubicBezTo>
                    <a:pt x="0" y="0"/>
                    <a:pt x="1" y="0"/>
                    <a:pt x="1" y="0"/>
                  </a:cubicBezTo>
                  <a:cubicBezTo>
                    <a:pt x="2" y="0"/>
                    <a:pt x="3" y="0"/>
                    <a:pt x="3" y="1"/>
                  </a:cubicBezTo>
                  <a:cubicBezTo>
                    <a:pt x="3" y="14"/>
                    <a:pt x="3" y="14"/>
                    <a:pt x="3" y="14"/>
                  </a:cubicBezTo>
                  <a:cubicBezTo>
                    <a:pt x="3" y="15"/>
                    <a:pt x="2" y="15"/>
                    <a:pt x="1" y="15"/>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5" name="Google Shape;515;p62"/>
            <p:cNvSpPr/>
            <p:nvPr/>
          </p:nvSpPr>
          <p:spPr>
            <a:xfrm>
              <a:off x="2532" y="2301"/>
              <a:ext cx="7" cy="38"/>
            </a:xfrm>
            <a:custGeom>
              <a:rect b="b" l="l" r="r" t="t"/>
              <a:pathLst>
                <a:path extrusionOk="0" h="16" w="3">
                  <a:moveTo>
                    <a:pt x="1" y="16"/>
                  </a:moveTo>
                  <a:cubicBezTo>
                    <a:pt x="1" y="16"/>
                    <a:pt x="0" y="15"/>
                    <a:pt x="0" y="14"/>
                  </a:cubicBezTo>
                  <a:cubicBezTo>
                    <a:pt x="0" y="1"/>
                    <a:pt x="0" y="1"/>
                    <a:pt x="0" y="1"/>
                  </a:cubicBezTo>
                  <a:cubicBezTo>
                    <a:pt x="0" y="1"/>
                    <a:pt x="1" y="0"/>
                    <a:pt x="1" y="0"/>
                  </a:cubicBezTo>
                  <a:cubicBezTo>
                    <a:pt x="2" y="0"/>
                    <a:pt x="3" y="1"/>
                    <a:pt x="3" y="1"/>
                  </a:cubicBezTo>
                  <a:cubicBezTo>
                    <a:pt x="3" y="14"/>
                    <a:pt x="3" y="14"/>
                    <a:pt x="3" y="14"/>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6" name="Google Shape;516;p62"/>
            <p:cNvSpPr/>
            <p:nvPr/>
          </p:nvSpPr>
          <p:spPr>
            <a:xfrm>
              <a:off x="2532" y="2363"/>
              <a:ext cx="7" cy="23"/>
            </a:xfrm>
            <a:custGeom>
              <a:rect b="b" l="l" r="r" t="t"/>
              <a:pathLst>
                <a:path extrusionOk="0" h="10" w="3">
                  <a:moveTo>
                    <a:pt x="1" y="10"/>
                  </a:moveTo>
                  <a:cubicBezTo>
                    <a:pt x="1" y="10"/>
                    <a:pt x="0" y="10"/>
                    <a:pt x="0" y="9"/>
                  </a:cubicBezTo>
                  <a:cubicBezTo>
                    <a:pt x="0" y="1"/>
                    <a:pt x="0" y="1"/>
                    <a:pt x="0" y="1"/>
                  </a:cubicBezTo>
                  <a:cubicBezTo>
                    <a:pt x="0" y="0"/>
                    <a:pt x="1" y="0"/>
                    <a:pt x="1" y="0"/>
                  </a:cubicBezTo>
                  <a:cubicBezTo>
                    <a:pt x="2" y="0"/>
                    <a:pt x="3" y="0"/>
                    <a:pt x="3" y="1"/>
                  </a:cubicBezTo>
                  <a:cubicBezTo>
                    <a:pt x="3" y="9"/>
                    <a:pt x="3" y="9"/>
                    <a:pt x="3" y="9"/>
                  </a:cubicBezTo>
                  <a:cubicBezTo>
                    <a:pt x="3" y="10"/>
                    <a:pt x="2" y="10"/>
                    <a:pt x="1" y="10"/>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7" name="Google Shape;517;p62"/>
            <p:cNvSpPr/>
            <p:nvPr/>
          </p:nvSpPr>
          <p:spPr>
            <a:xfrm>
              <a:off x="2532" y="2178"/>
              <a:ext cx="7" cy="38"/>
            </a:xfrm>
            <a:custGeom>
              <a:rect b="b" l="l" r="r" t="t"/>
              <a:pathLst>
                <a:path extrusionOk="0" h="16" w="3">
                  <a:moveTo>
                    <a:pt x="1" y="16"/>
                  </a:moveTo>
                  <a:cubicBezTo>
                    <a:pt x="1" y="16"/>
                    <a:pt x="0" y="16"/>
                    <a:pt x="0" y="15"/>
                  </a:cubicBezTo>
                  <a:cubicBezTo>
                    <a:pt x="0" y="2"/>
                    <a:pt x="0" y="2"/>
                    <a:pt x="0" y="2"/>
                  </a:cubicBezTo>
                  <a:cubicBezTo>
                    <a:pt x="0" y="1"/>
                    <a:pt x="1" y="0"/>
                    <a:pt x="1" y="0"/>
                  </a:cubicBezTo>
                  <a:cubicBezTo>
                    <a:pt x="2" y="0"/>
                    <a:pt x="3" y="1"/>
                    <a:pt x="3" y="2"/>
                  </a:cubicBezTo>
                  <a:cubicBezTo>
                    <a:pt x="3" y="15"/>
                    <a:pt x="3" y="15"/>
                    <a:pt x="3" y="15"/>
                  </a:cubicBezTo>
                  <a:cubicBezTo>
                    <a:pt x="3" y="16"/>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8" name="Google Shape;518;p62"/>
            <p:cNvSpPr/>
            <p:nvPr/>
          </p:nvSpPr>
          <p:spPr>
            <a:xfrm>
              <a:off x="2532" y="2121"/>
              <a:ext cx="7" cy="33"/>
            </a:xfrm>
            <a:custGeom>
              <a:rect b="b" l="l" r="r" t="t"/>
              <a:pathLst>
                <a:path extrusionOk="0" h="14" w="3">
                  <a:moveTo>
                    <a:pt x="3" y="0"/>
                  </a:moveTo>
                  <a:cubicBezTo>
                    <a:pt x="3" y="13"/>
                    <a:pt x="3" y="13"/>
                    <a:pt x="3" y="13"/>
                  </a:cubicBezTo>
                  <a:cubicBezTo>
                    <a:pt x="3" y="13"/>
                    <a:pt x="2" y="14"/>
                    <a:pt x="1" y="14"/>
                  </a:cubicBezTo>
                  <a:cubicBezTo>
                    <a:pt x="1" y="14"/>
                    <a:pt x="0" y="13"/>
                    <a:pt x="0" y="13"/>
                  </a:cubicBezTo>
                  <a:cubicBezTo>
                    <a:pt x="0" y="0"/>
                    <a:pt x="0" y="0"/>
                    <a:pt x="0" y="0"/>
                  </a:cubicBezTo>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19" name="Google Shape;519;p62"/>
            <p:cNvSpPr/>
            <p:nvPr/>
          </p:nvSpPr>
          <p:spPr>
            <a:xfrm>
              <a:off x="2532" y="2055"/>
              <a:ext cx="7" cy="37"/>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0" name="Google Shape;520;p62"/>
            <p:cNvSpPr/>
            <p:nvPr/>
          </p:nvSpPr>
          <p:spPr>
            <a:xfrm>
              <a:off x="2532" y="1993"/>
              <a:ext cx="7" cy="38"/>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1" name="Google Shape;521;p62"/>
            <p:cNvSpPr/>
            <p:nvPr/>
          </p:nvSpPr>
          <p:spPr>
            <a:xfrm>
              <a:off x="2532" y="1931"/>
              <a:ext cx="7" cy="38"/>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2" name="Google Shape;522;p62"/>
            <p:cNvSpPr/>
            <p:nvPr/>
          </p:nvSpPr>
          <p:spPr>
            <a:xfrm>
              <a:off x="3043" y="1946"/>
              <a:ext cx="0" cy="6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3" name="Google Shape;523;p62"/>
            <p:cNvSpPr/>
            <p:nvPr/>
          </p:nvSpPr>
          <p:spPr>
            <a:xfrm>
              <a:off x="3548" y="2547"/>
              <a:ext cx="0" cy="3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4" name="Google Shape;524;p62"/>
            <p:cNvSpPr/>
            <p:nvPr/>
          </p:nvSpPr>
          <p:spPr>
            <a:xfrm>
              <a:off x="4055" y="1332"/>
              <a:ext cx="0" cy="6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5" name="Google Shape;525;p62"/>
            <p:cNvSpPr/>
            <p:nvPr/>
          </p:nvSpPr>
          <p:spPr>
            <a:xfrm>
              <a:off x="3444" y="1856"/>
              <a:ext cx="19" cy="7"/>
            </a:xfrm>
            <a:custGeom>
              <a:rect b="b" l="l" r="r" t="t"/>
              <a:pathLst>
                <a:path extrusionOk="0" h="3" w="8">
                  <a:moveTo>
                    <a:pt x="7" y="3"/>
                  </a:moveTo>
                  <a:cubicBezTo>
                    <a:pt x="1" y="3"/>
                    <a:pt x="1" y="3"/>
                    <a:pt x="1" y="3"/>
                  </a:cubicBezTo>
                  <a:cubicBezTo>
                    <a:pt x="1" y="3"/>
                    <a:pt x="0" y="2"/>
                    <a:pt x="0" y="1"/>
                  </a:cubicBezTo>
                  <a:cubicBezTo>
                    <a:pt x="0" y="1"/>
                    <a:pt x="1" y="0"/>
                    <a:pt x="1" y="0"/>
                  </a:cubicBezTo>
                  <a:cubicBezTo>
                    <a:pt x="7" y="0"/>
                    <a:pt x="7" y="0"/>
                    <a:pt x="7" y="0"/>
                  </a:cubicBezTo>
                  <a:cubicBezTo>
                    <a:pt x="7" y="0"/>
                    <a:pt x="8" y="1"/>
                    <a:pt x="8" y="1"/>
                  </a:cubicBezTo>
                  <a:cubicBezTo>
                    <a:pt x="8" y="2"/>
                    <a:pt x="7"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6" name="Google Shape;526;p62"/>
            <p:cNvSpPr/>
            <p:nvPr/>
          </p:nvSpPr>
          <p:spPr>
            <a:xfrm>
              <a:off x="3190" y="1856"/>
              <a:ext cx="223" cy="7"/>
            </a:xfrm>
            <a:custGeom>
              <a:rect b="b" l="l" r="r" t="t"/>
              <a:pathLst>
                <a:path extrusionOk="0" h="3" w="94">
                  <a:moveTo>
                    <a:pt x="93" y="3"/>
                  </a:moveTo>
                  <a:cubicBezTo>
                    <a:pt x="80" y="3"/>
                    <a:pt x="80" y="3"/>
                    <a:pt x="80" y="3"/>
                  </a:cubicBezTo>
                  <a:cubicBezTo>
                    <a:pt x="79" y="3"/>
                    <a:pt x="78" y="2"/>
                    <a:pt x="78" y="1"/>
                  </a:cubicBezTo>
                  <a:cubicBezTo>
                    <a:pt x="78" y="1"/>
                    <a:pt x="79" y="0"/>
                    <a:pt x="80" y="0"/>
                  </a:cubicBezTo>
                  <a:cubicBezTo>
                    <a:pt x="93" y="0"/>
                    <a:pt x="93" y="0"/>
                    <a:pt x="93" y="0"/>
                  </a:cubicBezTo>
                  <a:cubicBezTo>
                    <a:pt x="93" y="0"/>
                    <a:pt x="94" y="1"/>
                    <a:pt x="94" y="1"/>
                  </a:cubicBezTo>
                  <a:cubicBezTo>
                    <a:pt x="94" y="2"/>
                    <a:pt x="93" y="3"/>
                    <a:pt x="93" y="3"/>
                  </a:cubicBezTo>
                  <a:close/>
                  <a:moveTo>
                    <a:pt x="67" y="3"/>
                  </a:moveTo>
                  <a:cubicBezTo>
                    <a:pt x="54" y="3"/>
                    <a:pt x="54" y="3"/>
                    <a:pt x="54" y="3"/>
                  </a:cubicBezTo>
                  <a:cubicBezTo>
                    <a:pt x="53" y="3"/>
                    <a:pt x="52" y="2"/>
                    <a:pt x="52" y="1"/>
                  </a:cubicBezTo>
                  <a:cubicBezTo>
                    <a:pt x="52" y="1"/>
                    <a:pt x="53" y="0"/>
                    <a:pt x="54" y="0"/>
                  </a:cubicBezTo>
                  <a:cubicBezTo>
                    <a:pt x="67" y="0"/>
                    <a:pt x="67" y="0"/>
                    <a:pt x="67" y="0"/>
                  </a:cubicBezTo>
                  <a:cubicBezTo>
                    <a:pt x="67" y="0"/>
                    <a:pt x="68" y="1"/>
                    <a:pt x="68" y="1"/>
                  </a:cubicBezTo>
                  <a:cubicBezTo>
                    <a:pt x="68" y="2"/>
                    <a:pt x="67" y="3"/>
                    <a:pt x="67" y="3"/>
                  </a:cubicBezTo>
                  <a:close/>
                  <a:moveTo>
                    <a:pt x="41" y="3"/>
                  </a:moveTo>
                  <a:cubicBezTo>
                    <a:pt x="28" y="3"/>
                    <a:pt x="28" y="3"/>
                    <a:pt x="28" y="3"/>
                  </a:cubicBezTo>
                  <a:cubicBezTo>
                    <a:pt x="27" y="3"/>
                    <a:pt x="26" y="2"/>
                    <a:pt x="26" y="1"/>
                  </a:cubicBezTo>
                  <a:cubicBezTo>
                    <a:pt x="26" y="1"/>
                    <a:pt x="27" y="0"/>
                    <a:pt x="28" y="0"/>
                  </a:cubicBezTo>
                  <a:cubicBezTo>
                    <a:pt x="41" y="0"/>
                    <a:pt x="41" y="0"/>
                    <a:pt x="41" y="0"/>
                  </a:cubicBezTo>
                  <a:cubicBezTo>
                    <a:pt x="41" y="0"/>
                    <a:pt x="42" y="1"/>
                    <a:pt x="42" y="1"/>
                  </a:cubicBezTo>
                  <a:cubicBezTo>
                    <a:pt x="42" y="2"/>
                    <a:pt x="41" y="3"/>
                    <a:pt x="41" y="3"/>
                  </a:cubicBezTo>
                  <a:close/>
                  <a:moveTo>
                    <a:pt x="15" y="3"/>
                  </a:moveTo>
                  <a:cubicBezTo>
                    <a:pt x="2" y="3"/>
                    <a:pt x="2" y="3"/>
                    <a:pt x="2" y="3"/>
                  </a:cubicBezTo>
                  <a:cubicBezTo>
                    <a:pt x="1" y="3"/>
                    <a:pt x="0" y="2"/>
                    <a:pt x="0" y="1"/>
                  </a:cubicBezTo>
                  <a:cubicBezTo>
                    <a:pt x="0" y="1"/>
                    <a:pt x="1" y="0"/>
                    <a:pt x="2" y="0"/>
                  </a:cubicBezTo>
                  <a:cubicBezTo>
                    <a:pt x="15" y="0"/>
                    <a:pt x="15" y="0"/>
                    <a:pt x="15" y="0"/>
                  </a:cubicBezTo>
                  <a:cubicBezTo>
                    <a:pt x="15" y="0"/>
                    <a:pt x="16" y="1"/>
                    <a:pt x="16" y="1"/>
                  </a:cubicBezTo>
                  <a:cubicBezTo>
                    <a:pt x="16" y="2"/>
                    <a:pt x="15" y="3"/>
                    <a:pt x="15"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7" name="Google Shape;527;p62"/>
            <p:cNvSpPr/>
            <p:nvPr/>
          </p:nvSpPr>
          <p:spPr>
            <a:xfrm>
              <a:off x="3136" y="1856"/>
              <a:ext cx="23" cy="7"/>
            </a:xfrm>
            <a:custGeom>
              <a:rect b="b" l="l" r="r" t="t"/>
              <a:pathLst>
                <a:path extrusionOk="0" h="3" w="10">
                  <a:moveTo>
                    <a:pt x="9" y="3"/>
                  </a:moveTo>
                  <a:cubicBezTo>
                    <a:pt x="1" y="3"/>
                    <a:pt x="1" y="3"/>
                    <a:pt x="1" y="3"/>
                  </a:cubicBezTo>
                  <a:cubicBezTo>
                    <a:pt x="0" y="3"/>
                    <a:pt x="0" y="2"/>
                    <a:pt x="0" y="1"/>
                  </a:cubicBezTo>
                  <a:cubicBezTo>
                    <a:pt x="0" y="1"/>
                    <a:pt x="0" y="0"/>
                    <a:pt x="1" y="0"/>
                  </a:cubicBezTo>
                  <a:cubicBezTo>
                    <a:pt x="9" y="0"/>
                    <a:pt x="9" y="0"/>
                    <a:pt x="9" y="0"/>
                  </a:cubicBezTo>
                  <a:cubicBezTo>
                    <a:pt x="10" y="0"/>
                    <a:pt x="10" y="1"/>
                    <a:pt x="10" y="1"/>
                  </a:cubicBezTo>
                  <a:cubicBezTo>
                    <a:pt x="10"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8" name="Google Shape;528;p62"/>
            <p:cNvSpPr/>
            <p:nvPr/>
          </p:nvSpPr>
          <p:spPr>
            <a:xfrm>
              <a:off x="4436" y="1856"/>
              <a:ext cx="19" cy="7"/>
            </a:xfrm>
            <a:custGeom>
              <a:rect b="b" l="l" r="r" t="t"/>
              <a:pathLst>
                <a:path extrusionOk="0" h="3" w="8">
                  <a:moveTo>
                    <a:pt x="7" y="3"/>
                  </a:moveTo>
                  <a:cubicBezTo>
                    <a:pt x="2" y="3"/>
                    <a:pt x="2" y="3"/>
                    <a:pt x="2" y="3"/>
                  </a:cubicBezTo>
                  <a:cubicBezTo>
                    <a:pt x="1" y="3"/>
                    <a:pt x="0" y="2"/>
                    <a:pt x="0" y="1"/>
                  </a:cubicBezTo>
                  <a:cubicBezTo>
                    <a:pt x="0" y="1"/>
                    <a:pt x="1" y="0"/>
                    <a:pt x="2" y="0"/>
                  </a:cubicBezTo>
                  <a:cubicBezTo>
                    <a:pt x="7" y="0"/>
                    <a:pt x="7" y="0"/>
                    <a:pt x="7" y="0"/>
                  </a:cubicBezTo>
                  <a:cubicBezTo>
                    <a:pt x="8" y="0"/>
                    <a:pt x="8" y="1"/>
                    <a:pt x="8" y="1"/>
                  </a:cubicBezTo>
                  <a:cubicBezTo>
                    <a:pt x="8" y="2"/>
                    <a:pt x="8"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29" name="Google Shape;529;p62"/>
            <p:cNvSpPr/>
            <p:nvPr/>
          </p:nvSpPr>
          <p:spPr>
            <a:xfrm>
              <a:off x="4185" y="1856"/>
              <a:ext cx="220" cy="7"/>
            </a:xfrm>
            <a:custGeom>
              <a:rect b="b" l="l" r="r" t="t"/>
              <a:pathLst>
                <a:path extrusionOk="0" h="3" w="93">
                  <a:moveTo>
                    <a:pt x="92" y="3"/>
                  </a:moveTo>
                  <a:cubicBezTo>
                    <a:pt x="79" y="3"/>
                    <a:pt x="79" y="3"/>
                    <a:pt x="79" y="3"/>
                  </a:cubicBezTo>
                  <a:cubicBezTo>
                    <a:pt x="78" y="3"/>
                    <a:pt x="78" y="2"/>
                    <a:pt x="78" y="1"/>
                  </a:cubicBezTo>
                  <a:cubicBezTo>
                    <a:pt x="78" y="1"/>
                    <a:pt x="78" y="0"/>
                    <a:pt x="79" y="0"/>
                  </a:cubicBezTo>
                  <a:cubicBezTo>
                    <a:pt x="92" y="0"/>
                    <a:pt x="92" y="0"/>
                    <a:pt x="92" y="0"/>
                  </a:cubicBezTo>
                  <a:cubicBezTo>
                    <a:pt x="93" y="0"/>
                    <a:pt x="93" y="1"/>
                    <a:pt x="93" y="1"/>
                  </a:cubicBezTo>
                  <a:cubicBezTo>
                    <a:pt x="93" y="2"/>
                    <a:pt x="93" y="3"/>
                    <a:pt x="92" y="3"/>
                  </a:cubicBezTo>
                  <a:close/>
                  <a:moveTo>
                    <a:pt x="66" y="3"/>
                  </a:moveTo>
                  <a:cubicBezTo>
                    <a:pt x="53" y="3"/>
                    <a:pt x="53" y="3"/>
                    <a:pt x="53" y="3"/>
                  </a:cubicBezTo>
                  <a:cubicBezTo>
                    <a:pt x="52" y="3"/>
                    <a:pt x="52" y="2"/>
                    <a:pt x="52" y="1"/>
                  </a:cubicBezTo>
                  <a:cubicBezTo>
                    <a:pt x="52" y="1"/>
                    <a:pt x="52" y="0"/>
                    <a:pt x="53" y="0"/>
                  </a:cubicBezTo>
                  <a:cubicBezTo>
                    <a:pt x="66" y="0"/>
                    <a:pt x="66" y="0"/>
                    <a:pt x="66" y="0"/>
                  </a:cubicBezTo>
                  <a:cubicBezTo>
                    <a:pt x="67" y="0"/>
                    <a:pt x="67" y="1"/>
                    <a:pt x="67" y="1"/>
                  </a:cubicBezTo>
                  <a:cubicBezTo>
                    <a:pt x="67" y="2"/>
                    <a:pt x="67" y="3"/>
                    <a:pt x="66" y="3"/>
                  </a:cubicBezTo>
                  <a:close/>
                  <a:moveTo>
                    <a:pt x="40" y="3"/>
                  </a:moveTo>
                  <a:cubicBezTo>
                    <a:pt x="27" y="3"/>
                    <a:pt x="27" y="3"/>
                    <a:pt x="27" y="3"/>
                  </a:cubicBezTo>
                  <a:cubicBezTo>
                    <a:pt x="26" y="3"/>
                    <a:pt x="26" y="2"/>
                    <a:pt x="26" y="1"/>
                  </a:cubicBezTo>
                  <a:cubicBezTo>
                    <a:pt x="26" y="1"/>
                    <a:pt x="26" y="0"/>
                    <a:pt x="27" y="0"/>
                  </a:cubicBezTo>
                  <a:cubicBezTo>
                    <a:pt x="40" y="0"/>
                    <a:pt x="40" y="0"/>
                    <a:pt x="40" y="0"/>
                  </a:cubicBezTo>
                  <a:cubicBezTo>
                    <a:pt x="41" y="0"/>
                    <a:pt x="41" y="1"/>
                    <a:pt x="41" y="1"/>
                  </a:cubicBezTo>
                  <a:cubicBezTo>
                    <a:pt x="41" y="2"/>
                    <a:pt x="41" y="3"/>
                    <a:pt x="40" y="3"/>
                  </a:cubicBezTo>
                  <a:close/>
                  <a:moveTo>
                    <a:pt x="14" y="3"/>
                  </a:moveTo>
                  <a:cubicBezTo>
                    <a:pt x="1" y="3"/>
                    <a:pt x="1" y="3"/>
                    <a:pt x="1" y="3"/>
                  </a:cubicBezTo>
                  <a:cubicBezTo>
                    <a:pt x="0" y="3"/>
                    <a:pt x="0" y="2"/>
                    <a:pt x="0" y="1"/>
                  </a:cubicBezTo>
                  <a:cubicBezTo>
                    <a:pt x="0" y="1"/>
                    <a:pt x="0" y="0"/>
                    <a:pt x="1" y="0"/>
                  </a:cubicBezTo>
                  <a:cubicBezTo>
                    <a:pt x="14" y="0"/>
                    <a:pt x="14" y="0"/>
                    <a:pt x="14" y="0"/>
                  </a:cubicBezTo>
                  <a:cubicBezTo>
                    <a:pt x="15" y="0"/>
                    <a:pt x="15" y="1"/>
                    <a:pt x="15" y="1"/>
                  </a:cubicBezTo>
                  <a:cubicBezTo>
                    <a:pt x="15" y="2"/>
                    <a:pt x="15" y="3"/>
                    <a:pt x="14"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0" name="Google Shape;530;p62"/>
            <p:cNvSpPr/>
            <p:nvPr/>
          </p:nvSpPr>
          <p:spPr>
            <a:xfrm>
              <a:off x="4128" y="1856"/>
              <a:ext cx="26" cy="7"/>
            </a:xfrm>
            <a:custGeom>
              <a:rect b="b" l="l" r="r" t="t"/>
              <a:pathLst>
                <a:path extrusionOk="0" h="3" w="11">
                  <a:moveTo>
                    <a:pt x="9" y="3"/>
                  </a:moveTo>
                  <a:cubicBezTo>
                    <a:pt x="1" y="3"/>
                    <a:pt x="1" y="3"/>
                    <a:pt x="1" y="3"/>
                  </a:cubicBezTo>
                  <a:cubicBezTo>
                    <a:pt x="1" y="3"/>
                    <a:pt x="0" y="2"/>
                    <a:pt x="0" y="1"/>
                  </a:cubicBezTo>
                  <a:cubicBezTo>
                    <a:pt x="0" y="1"/>
                    <a:pt x="1" y="0"/>
                    <a:pt x="1" y="0"/>
                  </a:cubicBezTo>
                  <a:cubicBezTo>
                    <a:pt x="9" y="0"/>
                    <a:pt x="9" y="0"/>
                    <a:pt x="9" y="0"/>
                  </a:cubicBezTo>
                  <a:cubicBezTo>
                    <a:pt x="10" y="0"/>
                    <a:pt x="11" y="1"/>
                    <a:pt x="11" y="1"/>
                  </a:cubicBezTo>
                  <a:cubicBezTo>
                    <a:pt x="11" y="2"/>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1" name="Google Shape;531;p62"/>
            <p:cNvSpPr/>
            <p:nvPr/>
          </p:nvSpPr>
          <p:spPr>
            <a:xfrm>
              <a:off x="4436" y="3080"/>
              <a:ext cx="19" cy="8"/>
            </a:xfrm>
            <a:custGeom>
              <a:rect b="b" l="l" r="r" t="t"/>
              <a:pathLst>
                <a:path extrusionOk="0" h="3" w="8">
                  <a:moveTo>
                    <a:pt x="7" y="3"/>
                  </a:moveTo>
                  <a:cubicBezTo>
                    <a:pt x="2" y="3"/>
                    <a:pt x="2" y="3"/>
                    <a:pt x="2" y="3"/>
                  </a:cubicBezTo>
                  <a:cubicBezTo>
                    <a:pt x="1" y="3"/>
                    <a:pt x="0" y="3"/>
                    <a:pt x="0" y="2"/>
                  </a:cubicBezTo>
                  <a:cubicBezTo>
                    <a:pt x="0" y="1"/>
                    <a:pt x="1" y="0"/>
                    <a:pt x="2" y="0"/>
                  </a:cubicBezTo>
                  <a:cubicBezTo>
                    <a:pt x="7" y="0"/>
                    <a:pt x="7" y="0"/>
                    <a:pt x="7" y="0"/>
                  </a:cubicBezTo>
                  <a:cubicBezTo>
                    <a:pt x="8" y="0"/>
                    <a:pt x="8" y="1"/>
                    <a:pt x="8" y="2"/>
                  </a:cubicBezTo>
                  <a:cubicBezTo>
                    <a:pt x="8" y="3"/>
                    <a:pt x="8" y="3"/>
                    <a:pt x="7"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2" name="Google Shape;532;p62"/>
            <p:cNvSpPr/>
            <p:nvPr/>
          </p:nvSpPr>
          <p:spPr>
            <a:xfrm>
              <a:off x="4185" y="3080"/>
              <a:ext cx="220" cy="8"/>
            </a:xfrm>
            <a:custGeom>
              <a:rect b="b" l="l" r="r" t="t"/>
              <a:pathLst>
                <a:path extrusionOk="0" h="3" w="93">
                  <a:moveTo>
                    <a:pt x="92" y="3"/>
                  </a:moveTo>
                  <a:cubicBezTo>
                    <a:pt x="79" y="3"/>
                    <a:pt x="79" y="3"/>
                    <a:pt x="79" y="3"/>
                  </a:cubicBezTo>
                  <a:cubicBezTo>
                    <a:pt x="78" y="3"/>
                    <a:pt x="78" y="3"/>
                    <a:pt x="78" y="2"/>
                  </a:cubicBezTo>
                  <a:cubicBezTo>
                    <a:pt x="78" y="1"/>
                    <a:pt x="78" y="0"/>
                    <a:pt x="79" y="0"/>
                  </a:cubicBezTo>
                  <a:cubicBezTo>
                    <a:pt x="92" y="0"/>
                    <a:pt x="92" y="0"/>
                    <a:pt x="92" y="0"/>
                  </a:cubicBezTo>
                  <a:cubicBezTo>
                    <a:pt x="93" y="0"/>
                    <a:pt x="93" y="1"/>
                    <a:pt x="93" y="2"/>
                  </a:cubicBezTo>
                  <a:cubicBezTo>
                    <a:pt x="93" y="3"/>
                    <a:pt x="93" y="3"/>
                    <a:pt x="92" y="3"/>
                  </a:cubicBezTo>
                  <a:close/>
                  <a:moveTo>
                    <a:pt x="66" y="3"/>
                  </a:moveTo>
                  <a:cubicBezTo>
                    <a:pt x="53" y="3"/>
                    <a:pt x="53" y="3"/>
                    <a:pt x="53" y="3"/>
                  </a:cubicBezTo>
                  <a:cubicBezTo>
                    <a:pt x="52" y="3"/>
                    <a:pt x="52" y="3"/>
                    <a:pt x="52" y="2"/>
                  </a:cubicBezTo>
                  <a:cubicBezTo>
                    <a:pt x="52" y="1"/>
                    <a:pt x="52" y="0"/>
                    <a:pt x="53" y="0"/>
                  </a:cubicBezTo>
                  <a:cubicBezTo>
                    <a:pt x="66" y="0"/>
                    <a:pt x="66" y="0"/>
                    <a:pt x="66" y="0"/>
                  </a:cubicBezTo>
                  <a:cubicBezTo>
                    <a:pt x="67" y="0"/>
                    <a:pt x="67" y="1"/>
                    <a:pt x="67" y="2"/>
                  </a:cubicBezTo>
                  <a:cubicBezTo>
                    <a:pt x="67" y="3"/>
                    <a:pt x="67" y="3"/>
                    <a:pt x="66" y="3"/>
                  </a:cubicBezTo>
                  <a:close/>
                  <a:moveTo>
                    <a:pt x="40" y="3"/>
                  </a:moveTo>
                  <a:cubicBezTo>
                    <a:pt x="27" y="3"/>
                    <a:pt x="27" y="3"/>
                    <a:pt x="27" y="3"/>
                  </a:cubicBezTo>
                  <a:cubicBezTo>
                    <a:pt x="26" y="3"/>
                    <a:pt x="26" y="3"/>
                    <a:pt x="26" y="2"/>
                  </a:cubicBezTo>
                  <a:cubicBezTo>
                    <a:pt x="26" y="1"/>
                    <a:pt x="26" y="0"/>
                    <a:pt x="27" y="0"/>
                  </a:cubicBezTo>
                  <a:cubicBezTo>
                    <a:pt x="40" y="0"/>
                    <a:pt x="40" y="0"/>
                    <a:pt x="40" y="0"/>
                  </a:cubicBezTo>
                  <a:cubicBezTo>
                    <a:pt x="41" y="0"/>
                    <a:pt x="41" y="1"/>
                    <a:pt x="41" y="2"/>
                  </a:cubicBezTo>
                  <a:cubicBezTo>
                    <a:pt x="41" y="3"/>
                    <a:pt x="41" y="3"/>
                    <a:pt x="40" y="3"/>
                  </a:cubicBezTo>
                  <a:close/>
                  <a:moveTo>
                    <a:pt x="14" y="3"/>
                  </a:moveTo>
                  <a:cubicBezTo>
                    <a:pt x="1" y="3"/>
                    <a:pt x="1" y="3"/>
                    <a:pt x="1" y="3"/>
                  </a:cubicBezTo>
                  <a:cubicBezTo>
                    <a:pt x="0" y="3"/>
                    <a:pt x="0" y="3"/>
                    <a:pt x="0" y="2"/>
                  </a:cubicBezTo>
                  <a:cubicBezTo>
                    <a:pt x="0" y="1"/>
                    <a:pt x="0" y="0"/>
                    <a:pt x="1" y="0"/>
                  </a:cubicBezTo>
                  <a:cubicBezTo>
                    <a:pt x="14" y="0"/>
                    <a:pt x="14" y="0"/>
                    <a:pt x="14" y="0"/>
                  </a:cubicBezTo>
                  <a:cubicBezTo>
                    <a:pt x="15" y="0"/>
                    <a:pt x="15" y="1"/>
                    <a:pt x="15" y="2"/>
                  </a:cubicBezTo>
                  <a:cubicBezTo>
                    <a:pt x="15" y="3"/>
                    <a:pt x="15" y="3"/>
                    <a:pt x="14"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3" name="Google Shape;533;p62"/>
            <p:cNvSpPr/>
            <p:nvPr/>
          </p:nvSpPr>
          <p:spPr>
            <a:xfrm>
              <a:off x="4128" y="3080"/>
              <a:ext cx="26" cy="8"/>
            </a:xfrm>
            <a:custGeom>
              <a:rect b="b" l="l" r="r" t="t"/>
              <a:pathLst>
                <a:path extrusionOk="0" h="3" w="11">
                  <a:moveTo>
                    <a:pt x="9" y="3"/>
                  </a:moveTo>
                  <a:cubicBezTo>
                    <a:pt x="1" y="3"/>
                    <a:pt x="1" y="3"/>
                    <a:pt x="1" y="3"/>
                  </a:cubicBezTo>
                  <a:cubicBezTo>
                    <a:pt x="1" y="3"/>
                    <a:pt x="0" y="3"/>
                    <a:pt x="0" y="2"/>
                  </a:cubicBezTo>
                  <a:cubicBezTo>
                    <a:pt x="0" y="1"/>
                    <a:pt x="1" y="0"/>
                    <a:pt x="1" y="0"/>
                  </a:cubicBezTo>
                  <a:cubicBezTo>
                    <a:pt x="9" y="0"/>
                    <a:pt x="9" y="0"/>
                    <a:pt x="9" y="0"/>
                  </a:cubicBezTo>
                  <a:cubicBezTo>
                    <a:pt x="10" y="0"/>
                    <a:pt x="11" y="1"/>
                    <a:pt x="11" y="2"/>
                  </a:cubicBezTo>
                  <a:cubicBezTo>
                    <a:pt x="11" y="3"/>
                    <a:pt x="10" y="3"/>
                    <a:pt x="9"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grpSp>
        <p:nvGrpSpPr>
          <p:cNvPr id="534" name="Google Shape;534;p62"/>
          <p:cNvGrpSpPr/>
          <p:nvPr/>
        </p:nvGrpSpPr>
        <p:grpSpPr>
          <a:xfrm>
            <a:off x="980560" y="239533"/>
            <a:ext cx="702019" cy="892159"/>
            <a:chOff x="980507" y="77607"/>
            <a:chExt cx="885493" cy="892159"/>
          </a:xfrm>
        </p:grpSpPr>
        <p:grpSp>
          <p:nvGrpSpPr>
            <p:cNvPr id="535" name="Google Shape;535;p62"/>
            <p:cNvGrpSpPr/>
            <p:nvPr/>
          </p:nvGrpSpPr>
          <p:grpSpPr>
            <a:xfrm>
              <a:off x="980507" y="77607"/>
              <a:ext cx="885493" cy="216901"/>
              <a:chOff x="3594330" y="5879327"/>
              <a:chExt cx="885493" cy="216901"/>
            </a:xfrm>
          </p:grpSpPr>
          <p:sp>
            <p:nvSpPr>
              <p:cNvPr id="536" name="Google Shape;536;p62"/>
              <p:cNvSpPr/>
              <p:nvPr/>
            </p:nvSpPr>
            <p:spPr>
              <a:xfrm rot="-5400000">
                <a:off x="4309880" y="5902806"/>
                <a:ext cx="169943" cy="169943"/>
              </a:xfrm>
              <a:custGeom>
                <a:rect b="b" l="l" r="r" t="t"/>
                <a:pathLst>
                  <a:path extrusionOk="0" h="64" w="64">
                    <a:moveTo>
                      <a:pt x="32" y="64"/>
                    </a:moveTo>
                    <a:cubicBezTo>
                      <a:pt x="14" y="64"/>
                      <a:pt x="0" y="50"/>
                      <a:pt x="0" y="32"/>
                    </a:cubicBezTo>
                    <a:cubicBezTo>
                      <a:pt x="0" y="15"/>
                      <a:pt x="14" y="0"/>
                      <a:pt x="32" y="0"/>
                    </a:cubicBezTo>
                    <a:cubicBezTo>
                      <a:pt x="49" y="0"/>
                      <a:pt x="64" y="15"/>
                      <a:pt x="64" y="32"/>
                    </a:cubicBezTo>
                    <a:cubicBezTo>
                      <a:pt x="64" y="50"/>
                      <a:pt x="49" y="64"/>
                      <a:pt x="32" y="64"/>
                    </a:cubicBezTo>
                    <a:close/>
                    <a:moveTo>
                      <a:pt x="32" y="3"/>
                    </a:moveTo>
                    <a:cubicBezTo>
                      <a:pt x="16" y="3"/>
                      <a:pt x="2" y="16"/>
                      <a:pt x="2" y="32"/>
                    </a:cubicBezTo>
                    <a:cubicBezTo>
                      <a:pt x="2" y="48"/>
                      <a:pt x="16" y="62"/>
                      <a:pt x="32" y="62"/>
                    </a:cubicBezTo>
                    <a:cubicBezTo>
                      <a:pt x="48" y="62"/>
                      <a:pt x="61" y="48"/>
                      <a:pt x="61" y="32"/>
                    </a:cubicBezTo>
                    <a:cubicBezTo>
                      <a:pt x="61" y="16"/>
                      <a:pt x="48"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7" name="Google Shape;537;p62"/>
              <p:cNvSpPr/>
              <p:nvPr/>
            </p:nvSpPr>
            <p:spPr>
              <a:xfrm rot="-5400000">
                <a:off x="3596007" y="5877650"/>
                <a:ext cx="216901" cy="220255"/>
              </a:xfrm>
              <a:custGeom>
                <a:rect b="b" l="l" r="r" t="t"/>
                <a:pathLst>
                  <a:path extrusionOk="0" h="197" w="194">
                    <a:moveTo>
                      <a:pt x="97" y="197"/>
                    </a:moveTo>
                    <a:lnTo>
                      <a:pt x="0" y="100"/>
                    </a:lnTo>
                    <a:lnTo>
                      <a:pt x="97" y="0"/>
                    </a:lnTo>
                    <a:lnTo>
                      <a:pt x="194" y="100"/>
                    </a:lnTo>
                    <a:lnTo>
                      <a:pt x="97" y="197"/>
                    </a:lnTo>
                    <a:close/>
                    <a:moveTo>
                      <a:pt x="7" y="100"/>
                    </a:moveTo>
                    <a:lnTo>
                      <a:pt x="97" y="188"/>
                    </a:lnTo>
                    <a:lnTo>
                      <a:pt x="185" y="100"/>
                    </a:lnTo>
                    <a:lnTo>
                      <a:pt x="97" y="10"/>
                    </a:lnTo>
                    <a:lnTo>
                      <a:pt x="7" y="100"/>
                    </a:ln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38" name="Google Shape;538;p62"/>
              <p:cNvSpPr/>
              <p:nvPr/>
            </p:nvSpPr>
            <p:spPr>
              <a:xfrm rot="-5400000">
                <a:off x="4055009" y="5736118"/>
                <a:ext cx="9000" cy="505500"/>
              </a:xfrm>
              <a:prstGeom prst="rect">
                <a:avLst/>
              </a:pr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grpSp>
          <p:nvGrpSpPr>
            <p:cNvPr id="539" name="Google Shape;539;p62"/>
            <p:cNvGrpSpPr/>
            <p:nvPr/>
          </p:nvGrpSpPr>
          <p:grpSpPr>
            <a:xfrm flipH="1" rot="10800000">
              <a:off x="1693821" y="294466"/>
              <a:ext cx="168825" cy="675300"/>
              <a:chOff x="5287583" y="2008002"/>
              <a:chExt cx="168825" cy="675300"/>
            </a:xfrm>
          </p:grpSpPr>
          <p:sp>
            <p:nvSpPr>
              <p:cNvPr id="540" name="Google Shape;540;p62"/>
              <p:cNvSpPr/>
              <p:nvPr/>
            </p:nvSpPr>
            <p:spPr>
              <a:xfrm>
                <a:off x="5287583" y="2008002"/>
                <a:ext cx="168825" cy="169943"/>
              </a:xfrm>
              <a:custGeom>
                <a:rect b="b" l="l" r="r" t="t"/>
                <a:pathLst>
                  <a:path extrusionOk="0" h="64" w="64">
                    <a:moveTo>
                      <a:pt x="32" y="64"/>
                    </a:moveTo>
                    <a:cubicBezTo>
                      <a:pt x="15" y="64"/>
                      <a:pt x="0" y="50"/>
                      <a:pt x="0" y="32"/>
                    </a:cubicBezTo>
                    <a:cubicBezTo>
                      <a:pt x="0" y="15"/>
                      <a:pt x="15" y="0"/>
                      <a:pt x="32" y="0"/>
                    </a:cubicBezTo>
                    <a:cubicBezTo>
                      <a:pt x="50" y="0"/>
                      <a:pt x="64" y="15"/>
                      <a:pt x="64" y="32"/>
                    </a:cubicBezTo>
                    <a:cubicBezTo>
                      <a:pt x="64" y="50"/>
                      <a:pt x="50" y="64"/>
                      <a:pt x="32" y="64"/>
                    </a:cubicBezTo>
                    <a:close/>
                    <a:moveTo>
                      <a:pt x="32" y="3"/>
                    </a:moveTo>
                    <a:cubicBezTo>
                      <a:pt x="16" y="3"/>
                      <a:pt x="3" y="16"/>
                      <a:pt x="3" y="32"/>
                    </a:cubicBezTo>
                    <a:cubicBezTo>
                      <a:pt x="3" y="48"/>
                      <a:pt x="16" y="62"/>
                      <a:pt x="32" y="62"/>
                    </a:cubicBezTo>
                    <a:cubicBezTo>
                      <a:pt x="49" y="62"/>
                      <a:pt x="62" y="48"/>
                      <a:pt x="62" y="32"/>
                    </a:cubicBezTo>
                    <a:cubicBezTo>
                      <a:pt x="62" y="16"/>
                      <a:pt x="49" y="3"/>
                      <a:pt x="32" y="3"/>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1" name="Google Shape;541;p62"/>
              <p:cNvSpPr/>
              <p:nvPr/>
            </p:nvSpPr>
            <p:spPr>
              <a:xfrm>
                <a:off x="5369200" y="2522303"/>
                <a:ext cx="7826" cy="39132"/>
              </a:xfrm>
              <a:custGeom>
                <a:rect b="b" l="l" r="r" t="t"/>
                <a:pathLst>
                  <a:path extrusionOk="0" h="15" w="3">
                    <a:moveTo>
                      <a:pt x="1" y="15"/>
                    </a:moveTo>
                    <a:cubicBezTo>
                      <a:pt x="1" y="15"/>
                      <a:pt x="0" y="15"/>
                      <a:pt x="0" y="14"/>
                    </a:cubicBezTo>
                    <a:cubicBezTo>
                      <a:pt x="0" y="1"/>
                      <a:pt x="0" y="1"/>
                      <a:pt x="0" y="1"/>
                    </a:cubicBezTo>
                    <a:cubicBezTo>
                      <a:pt x="0" y="0"/>
                      <a:pt x="1" y="0"/>
                      <a:pt x="1" y="0"/>
                    </a:cubicBezTo>
                    <a:cubicBezTo>
                      <a:pt x="2" y="0"/>
                      <a:pt x="3" y="0"/>
                      <a:pt x="3" y="1"/>
                    </a:cubicBezTo>
                    <a:cubicBezTo>
                      <a:pt x="3" y="14"/>
                      <a:pt x="3" y="14"/>
                      <a:pt x="3" y="14"/>
                    </a:cubicBezTo>
                    <a:cubicBezTo>
                      <a:pt x="3" y="15"/>
                      <a:pt x="2" y="15"/>
                      <a:pt x="1" y="15"/>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2" name="Google Shape;542;p62"/>
              <p:cNvSpPr/>
              <p:nvPr/>
            </p:nvSpPr>
            <p:spPr>
              <a:xfrm>
                <a:off x="5369200" y="2588268"/>
                <a:ext cx="7826" cy="42486"/>
              </a:xfrm>
              <a:custGeom>
                <a:rect b="b" l="l" r="r" t="t"/>
                <a:pathLst>
                  <a:path extrusionOk="0" h="16" w="3">
                    <a:moveTo>
                      <a:pt x="1" y="16"/>
                    </a:moveTo>
                    <a:cubicBezTo>
                      <a:pt x="1" y="16"/>
                      <a:pt x="0" y="15"/>
                      <a:pt x="0" y="14"/>
                    </a:cubicBezTo>
                    <a:cubicBezTo>
                      <a:pt x="0" y="1"/>
                      <a:pt x="0" y="1"/>
                      <a:pt x="0" y="1"/>
                    </a:cubicBezTo>
                    <a:cubicBezTo>
                      <a:pt x="0" y="1"/>
                      <a:pt x="1" y="0"/>
                      <a:pt x="1" y="0"/>
                    </a:cubicBezTo>
                    <a:cubicBezTo>
                      <a:pt x="2" y="0"/>
                      <a:pt x="3" y="1"/>
                      <a:pt x="3" y="1"/>
                    </a:cubicBezTo>
                    <a:cubicBezTo>
                      <a:pt x="3" y="14"/>
                      <a:pt x="3" y="14"/>
                      <a:pt x="3" y="14"/>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3" name="Google Shape;543;p62"/>
              <p:cNvSpPr/>
              <p:nvPr/>
            </p:nvSpPr>
            <p:spPr>
              <a:xfrm>
                <a:off x="5369200" y="2657587"/>
                <a:ext cx="7826" cy="25715"/>
              </a:xfrm>
              <a:custGeom>
                <a:rect b="b" l="l" r="r" t="t"/>
                <a:pathLst>
                  <a:path extrusionOk="0" h="10" w="3">
                    <a:moveTo>
                      <a:pt x="1" y="10"/>
                    </a:moveTo>
                    <a:cubicBezTo>
                      <a:pt x="1" y="10"/>
                      <a:pt x="0" y="10"/>
                      <a:pt x="0" y="9"/>
                    </a:cubicBezTo>
                    <a:cubicBezTo>
                      <a:pt x="0" y="1"/>
                      <a:pt x="0" y="1"/>
                      <a:pt x="0" y="1"/>
                    </a:cubicBezTo>
                    <a:cubicBezTo>
                      <a:pt x="0" y="0"/>
                      <a:pt x="1" y="0"/>
                      <a:pt x="1" y="0"/>
                    </a:cubicBezTo>
                    <a:cubicBezTo>
                      <a:pt x="2" y="0"/>
                      <a:pt x="3" y="0"/>
                      <a:pt x="3" y="1"/>
                    </a:cubicBezTo>
                    <a:cubicBezTo>
                      <a:pt x="3" y="9"/>
                      <a:pt x="3" y="9"/>
                      <a:pt x="3" y="9"/>
                    </a:cubicBezTo>
                    <a:cubicBezTo>
                      <a:pt x="3" y="10"/>
                      <a:pt x="2" y="10"/>
                      <a:pt x="1" y="10"/>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4" name="Google Shape;544;p62"/>
              <p:cNvSpPr/>
              <p:nvPr/>
            </p:nvSpPr>
            <p:spPr>
              <a:xfrm>
                <a:off x="5369200" y="2450748"/>
                <a:ext cx="7826" cy="42486"/>
              </a:xfrm>
              <a:custGeom>
                <a:rect b="b" l="l" r="r" t="t"/>
                <a:pathLst>
                  <a:path extrusionOk="0" h="16" w="3">
                    <a:moveTo>
                      <a:pt x="1" y="16"/>
                    </a:moveTo>
                    <a:cubicBezTo>
                      <a:pt x="1" y="16"/>
                      <a:pt x="0" y="16"/>
                      <a:pt x="0" y="15"/>
                    </a:cubicBezTo>
                    <a:cubicBezTo>
                      <a:pt x="0" y="2"/>
                      <a:pt x="0" y="2"/>
                      <a:pt x="0" y="2"/>
                    </a:cubicBezTo>
                    <a:cubicBezTo>
                      <a:pt x="0" y="1"/>
                      <a:pt x="1" y="0"/>
                      <a:pt x="1" y="0"/>
                    </a:cubicBezTo>
                    <a:cubicBezTo>
                      <a:pt x="2" y="0"/>
                      <a:pt x="3" y="1"/>
                      <a:pt x="3" y="2"/>
                    </a:cubicBezTo>
                    <a:cubicBezTo>
                      <a:pt x="3" y="15"/>
                      <a:pt x="3" y="15"/>
                      <a:pt x="3" y="15"/>
                    </a:cubicBezTo>
                    <a:cubicBezTo>
                      <a:pt x="3" y="16"/>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5" name="Google Shape;545;p62"/>
              <p:cNvSpPr/>
              <p:nvPr/>
            </p:nvSpPr>
            <p:spPr>
              <a:xfrm>
                <a:off x="5369200" y="2387020"/>
                <a:ext cx="7826" cy="36896"/>
              </a:xfrm>
              <a:custGeom>
                <a:rect b="b" l="l" r="r" t="t"/>
                <a:pathLst>
                  <a:path extrusionOk="0" h="14" w="3">
                    <a:moveTo>
                      <a:pt x="3" y="0"/>
                    </a:moveTo>
                    <a:cubicBezTo>
                      <a:pt x="3" y="13"/>
                      <a:pt x="3" y="13"/>
                      <a:pt x="3" y="13"/>
                    </a:cubicBezTo>
                    <a:cubicBezTo>
                      <a:pt x="3" y="13"/>
                      <a:pt x="2" y="14"/>
                      <a:pt x="1" y="14"/>
                    </a:cubicBezTo>
                    <a:cubicBezTo>
                      <a:pt x="1" y="14"/>
                      <a:pt x="0" y="13"/>
                      <a:pt x="0" y="13"/>
                    </a:cubicBezTo>
                    <a:cubicBezTo>
                      <a:pt x="0" y="0"/>
                      <a:pt x="0" y="0"/>
                      <a:pt x="0" y="0"/>
                    </a:cubicBezTo>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6" name="Google Shape;546;p62"/>
              <p:cNvSpPr/>
              <p:nvPr/>
            </p:nvSpPr>
            <p:spPr>
              <a:xfrm>
                <a:off x="5369200" y="2313229"/>
                <a:ext cx="7826" cy="41368"/>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7" name="Google Shape;547;p62"/>
              <p:cNvSpPr/>
              <p:nvPr/>
            </p:nvSpPr>
            <p:spPr>
              <a:xfrm>
                <a:off x="5369200" y="2243910"/>
                <a:ext cx="7826" cy="42486"/>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48" name="Google Shape;548;p62"/>
              <p:cNvSpPr/>
              <p:nvPr/>
            </p:nvSpPr>
            <p:spPr>
              <a:xfrm>
                <a:off x="5369200" y="2174591"/>
                <a:ext cx="7826" cy="42486"/>
              </a:xfrm>
              <a:custGeom>
                <a:rect b="b" l="l" r="r" t="t"/>
                <a:pathLst>
                  <a:path extrusionOk="0" h="16" w="3">
                    <a:moveTo>
                      <a:pt x="1" y="16"/>
                    </a:moveTo>
                    <a:cubicBezTo>
                      <a:pt x="1" y="16"/>
                      <a:pt x="0" y="15"/>
                      <a:pt x="0" y="15"/>
                    </a:cubicBezTo>
                    <a:cubicBezTo>
                      <a:pt x="0" y="2"/>
                      <a:pt x="0" y="2"/>
                      <a:pt x="0" y="2"/>
                    </a:cubicBezTo>
                    <a:cubicBezTo>
                      <a:pt x="0" y="1"/>
                      <a:pt x="1" y="0"/>
                      <a:pt x="1" y="0"/>
                    </a:cubicBezTo>
                    <a:cubicBezTo>
                      <a:pt x="2" y="0"/>
                      <a:pt x="3" y="1"/>
                      <a:pt x="3" y="2"/>
                    </a:cubicBezTo>
                    <a:cubicBezTo>
                      <a:pt x="3" y="15"/>
                      <a:pt x="3" y="15"/>
                      <a:pt x="3" y="15"/>
                    </a:cubicBezTo>
                    <a:cubicBezTo>
                      <a:pt x="3" y="15"/>
                      <a:pt x="2" y="16"/>
                      <a:pt x="1" y="16"/>
                    </a:cubicBezTo>
                    <a:close/>
                  </a:path>
                </a:pathLst>
              </a:custGeom>
              <a:solidFill>
                <a:srgbClr val="D8D8D8"/>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grpSp>
      <p:sp>
        <p:nvSpPr>
          <p:cNvPr id="549" name="Google Shape;549;p62"/>
          <p:cNvSpPr/>
          <p:nvPr/>
        </p:nvSpPr>
        <p:spPr>
          <a:xfrm>
            <a:off x="1597379" y="2228659"/>
            <a:ext cx="7648500" cy="2070000"/>
          </a:xfrm>
          <a:prstGeom prst="rect">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550" name="Google Shape;550;p62"/>
          <p:cNvSpPr txBox="1"/>
          <p:nvPr>
            <p:ph type="title"/>
          </p:nvPr>
        </p:nvSpPr>
        <p:spPr>
          <a:xfrm>
            <a:off x="2870204" y="3014173"/>
            <a:ext cx="5959500" cy="579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lt1"/>
              </a:buClr>
              <a:buSzPts val="4800"/>
              <a:buFont typeface="Questrial"/>
              <a:buNone/>
              <a:defRPr sz="4800">
                <a:solidFill>
                  <a:schemeClr val="l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551" name="Google Shape;551;p62"/>
          <p:cNvSpPr/>
          <p:nvPr>
            <p:ph idx="2" type="pic"/>
          </p:nvPr>
        </p:nvSpPr>
        <p:spPr>
          <a:xfrm>
            <a:off x="-226831" y="134220"/>
            <a:ext cx="2367600" cy="6295500"/>
          </a:xfrm>
          <a:prstGeom prst="rect">
            <a:avLst/>
          </a:prstGeom>
          <a:solidFill>
            <a:srgbClr val="BFBFBF"/>
          </a:solidFill>
          <a:ln cap="flat" cmpd="sng" w="41275">
            <a:solidFill>
              <a:srgbClr val="FFFFFF"/>
            </a:solidFill>
            <a:prstDash val="solid"/>
            <a:round/>
            <a:headEnd len="sm" w="sm" type="none"/>
            <a:tailEnd len="sm" w="sm" type="none"/>
          </a:ln>
        </p:spPr>
        <p:txBody>
          <a:bodyPr anchorCtr="0" anchor="ctr" bIns="60925" lIns="121900" spcFirstLastPara="1" rIns="121900" wrap="square" tIns="60925">
            <a:noAutofit/>
          </a:bodyPr>
          <a:lstStyle>
            <a:lvl1pPr lvl="0" marR="0" rtl="0" algn="r">
              <a:lnSpc>
                <a:spcPct val="100000"/>
              </a:lnSpc>
              <a:spcBef>
                <a:spcPts val="0"/>
              </a:spcBef>
              <a:spcAft>
                <a:spcPts val="0"/>
              </a:spcAft>
              <a:buClr>
                <a:schemeClr val="dk1"/>
              </a:buClr>
              <a:buSzPts val="2100"/>
              <a:buFont typeface="Arial"/>
              <a:buNone/>
              <a:defRPr b="0" i="0" sz="2100" u="none" cap="none" strike="noStrike">
                <a:solidFill>
                  <a:schemeClr val="dk1"/>
                </a:solidFill>
                <a:latin typeface="Questrial"/>
                <a:ea typeface="Questrial"/>
                <a:cs typeface="Questrial"/>
                <a:sym typeface="Questrial"/>
              </a:defRPr>
            </a:lvl1pPr>
            <a:lvl2pPr lvl="1"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lvl="2"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lvl="3"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lvl="4"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lvl="5"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lvl="6"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lvl="7"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lvl="8"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
        <p:nvSpPr>
          <p:cNvPr id="552" name="Google Shape;552;p62"/>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8F8F8F"/>
              </a:buClr>
              <a:buSzPts val="1100"/>
              <a:buFont typeface="Questrial"/>
              <a:buNone/>
            </a:pPr>
            <a:r>
              <a:rPr lang="en-US" sz="1100">
                <a:solidFill>
                  <a:srgbClr val="8F8F8F"/>
                </a:solidFill>
                <a:latin typeface="Questrial"/>
                <a:ea typeface="Questrial"/>
                <a:cs typeface="Questrial"/>
                <a:sym typeface="Questrial"/>
              </a:rPr>
              <a:t>© 2019 ideas42</a:t>
            </a:r>
            <a:endParaRPr sz="1100">
              <a:solidFill>
                <a:srgbClr val="8F8F8F"/>
              </a:solidFill>
              <a:latin typeface="Questrial"/>
              <a:ea typeface="Questrial"/>
              <a:cs typeface="Questrial"/>
              <a:sym typeface="Questrial"/>
            </a:endParaRPr>
          </a:p>
        </p:txBody>
      </p:sp>
      <p:sp>
        <p:nvSpPr>
          <p:cNvPr id="553" name="Google Shape;553;p62"/>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grpSp>
        <p:nvGrpSpPr>
          <p:cNvPr id="554" name="Google Shape;554;p62"/>
          <p:cNvGrpSpPr/>
          <p:nvPr/>
        </p:nvGrpSpPr>
        <p:grpSpPr>
          <a:xfrm>
            <a:off x="8636000" y="63504"/>
            <a:ext cx="449916" cy="265230"/>
            <a:chOff x="-794" y="-76"/>
            <a:chExt cx="9381" cy="4473"/>
          </a:xfrm>
        </p:grpSpPr>
        <p:sp>
          <p:nvSpPr>
            <p:cNvPr id="555" name="Google Shape;555;p62"/>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56" name="Google Shape;556;p62"/>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57" name="Google Shape;557;p62"/>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58" name="Google Shape;558;p62"/>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59" name="Google Shape;559;p62"/>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60" name="Google Shape;560;p62"/>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61" name="Google Shape;561;p62"/>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62" name="Google Shape;562;p62"/>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howMasterSp="0">
  <p:cSld name="Thank You">
    <p:bg>
      <p:bgPr>
        <a:gradFill>
          <a:gsLst>
            <a:gs pos="0">
              <a:schemeClr val="accent1"/>
            </a:gs>
            <a:gs pos="100000">
              <a:srgbClr val="6B8E32"/>
            </a:gs>
          </a:gsLst>
          <a:lin ang="0" scaled="0"/>
        </a:gradFill>
      </p:bgPr>
    </p:bg>
    <p:spTree>
      <p:nvGrpSpPr>
        <p:cNvPr id="563" name="Shape 563"/>
        <p:cNvGrpSpPr/>
        <p:nvPr/>
      </p:nvGrpSpPr>
      <p:grpSpPr>
        <a:xfrm>
          <a:off x="0" y="0"/>
          <a:ext cx="0" cy="0"/>
          <a:chOff x="0" y="0"/>
          <a:chExt cx="0" cy="0"/>
        </a:xfrm>
      </p:grpSpPr>
      <p:sp>
        <p:nvSpPr>
          <p:cNvPr id="564" name="Google Shape;564;p63"/>
          <p:cNvSpPr/>
          <p:nvPr/>
        </p:nvSpPr>
        <p:spPr>
          <a:xfrm>
            <a:off x="0" y="6334126"/>
            <a:ext cx="9144000" cy="524100"/>
          </a:xfrm>
          <a:prstGeom prst="rect">
            <a:avLst/>
          </a:prstGeom>
          <a:solidFill>
            <a:srgbClr val="696969"/>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rgbClr val="FFFFFF"/>
              </a:solidFill>
              <a:latin typeface="Questrial"/>
              <a:ea typeface="Questrial"/>
              <a:cs typeface="Questrial"/>
              <a:sym typeface="Questrial"/>
            </a:endParaRPr>
          </a:p>
        </p:txBody>
      </p:sp>
      <p:sp>
        <p:nvSpPr>
          <p:cNvPr id="565" name="Google Shape;565;p63"/>
          <p:cNvSpPr/>
          <p:nvPr/>
        </p:nvSpPr>
        <p:spPr>
          <a:xfrm>
            <a:off x="0" y="1"/>
            <a:ext cx="9144000" cy="420900"/>
          </a:xfrm>
          <a:prstGeom prst="rect">
            <a:avLst/>
          </a:prstGeom>
          <a:solidFill>
            <a:srgbClr val="696969"/>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pic>
        <p:nvPicPr>
          <p:cNvPr id="566" name="Google Shape;566;p63"/>
          <p:cNvPicPr preferRelativeResize="0"/>
          <p:nvPr/>
        </p:nvPicPr>
        <p:blipFill rotWithShape="1">
          <a:blip r:embed="rId2">
            <a:alphaModFix/>
          </a:blip>
          <a:srcRect b="0" l="0" r="0" t="0"/>
          <a:stretch/>
        </p:blipFill>
        <p:spPr>
          <a:xfrm>
            <a:off x="1433711" y="0"/>
            <a:ext cx="7710289" cy="6858000"/>
          </a:xfrm>
          <a:prstGeom prst="rect">
            <a:avLst/>
          </a:prstGeom>
          <a:noFill/>
          <a:ln>
            <a:noFill/>
          </a:ln>
        </p:spPr>
      </p:pic>
      <p:pic>
        <p:nvPicPr>
          <p:cNvPr id="567" name="Google Shape;567;p63"/>
          <p:cNvPicPr preferRelativeResize="0"/>
          <p:nvPr/>
        </p:nvPicPr>
        <p:blipFill rotWithShape="1">
          <a:blip r:embed="rId3">
            <a:alphaModFix/>
          </a:blip>
          <a:srcRect b="0" l="0" r="0" t="0"/>
          <a:stretch/>
        </p:blipFill>
        <p:spPr>
          <a:xfrm>
            <a:off x="1453351" y="0"/>
            <a:ext cx="7690650" cy="6858000"/>
          </a:xfrm>
          <a:prstGeom prst="rect">
            <a:avLst/>
          </a:prstGeom>
          <a:noFill/>
          <a:ln>
            <a:noFill/>
          </a:ln>
        </p:spPr>
      </p:pic>
      <p:sp>
        <p:nvSpPr>
          <p:cNvPr id="568" name="Google Shape;568;p63"/>
          <p:cNvSpPr/>
          <p:nvPr/>
        </p:nvSpPr>
        <p:spPr>
          <a:xfrm>
            <a:off x="0" y="5"/>
            <a:ext cx="9144000" cy="2469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569" name="Google Shape;569;p63"/>
          <p:cNvSpPr txBox="1"/>
          <p:nvPr>
            <p:ph type="title"/>
          </p:nvPr>
        </p:nvSpPr>
        <p:spPr>
          <a:xfrm>
            <a:off x="1716328" y="3874807"/>
            <a:ext cx="4549200" cy="867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4300"/>
              <a:buFont typeface="Questrial"/>
              <a:buNone/>
              <a:defRPr>
                <a:solidFill>
                  <a:schemeClr val="lt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570" name="Google Shape;570;p63"/>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571" name="Google Shape;571;p63"/>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FFFFFF"/>
              </a:buClr>
              <a:buSzPts val="1100"/>
              <a:buFont typeface="Questrial"/>
              <a:buNone/>
            </a:pPr>
            <a:fld id="{00000000-1234-1234-1234-123412341234}" type="slidenum">
              <a:rPr lang="en-US" sz="1100">
                <a:solidFill>
                  <a:srgbClr val="FFFFFF"/>
                </a:solidFill>
                <a:latin typeface="Questrial"/>
                <a:ea typeface="Questrial"/>
                <a:cs typeface="Questrial"/>
                <a:sym typeface="Questrial"/>
              </a:rPr>
              <a:t>‹#›</a:t>
            </a:fld>
            <a:endParaRPr sz="1200">
              <a:solidFill>
                <a:srgbClr val="FFFFFF"/>
              </a:solidFill>
              <a:latin typeface="Questrial"/>
              <a:ea typeface="Questrial"/>
              <a:cs typeface="Questrial"/>
              <a:sym typeface="Questrial"/>
            </a:endParaRPr>
          </a:p>
        </p:txBody>
      </p:sp>
      <p:grpSp>
        <p:nvGrpSpPr>
          <p:cNvPr id="572" name="Google Shape;572;p63"/>
          <p:cNvGrpSpPr/>
          <p:nvPr/>
        </p:nvGrpSpPr>
        <p:grpSpPr>
          <a:xfrm>
            <a:off x="1722995" y="1920157"/>
            <a:ext cx="2696007" cy="1628310"/>
            <a:chOff x="-619" y="470"/>
            <a:chExt cx="6998" cy="3381"/>
          </a:xfrm>
        </p:grpSpPr>
        <p:sp>
          <p:nvSpPr>
            <p:cNvPr id="573" name="Google Shape;573;p63"/>
            <p:cNvSpPr/>
            <p:nvPr/>
          </p:nvSpPr>
          <p:spPr>
            <a:xfrm>
              <a:off x="4344" y="1545"/>
              <a:ext cx="269" cy="468"/>
            </a:xfrm>
            <a:custGeom>
              <a:rect b="b" l="l" r="r" t="t"/>
              <a:pathLst>
                <a:path extrusionOk="0" h="468" w="269">
                  <a:moveTo>
                    <a:pt x="269" y="468"/>
                  </a:moveTo>
                  <a:lnTo>
                    <a:pt x="269" y="0"/>
                  </a:lnTo>
                  <a:lnTo>
                    <a:pt x="0" y="468"/>
                  </a:lnTo>
                  <a:lnTo>
                    <a:pt x="269" y="468"/>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74" name="Google Shape;574;p63"/>
            <p:cNvSpPr/>
            <p:nvPr/>
          </p:nvSpPr>
          <p:spPr>
            <a:xfrm>
              <a:off x="958" y="470"/>
              <a:ext cx="5421" cy="3381"/>
            </a:xfrm>
            <a:custGeom>
              <a:rect b="b" l="l" r="r" t="t"/>
              <a:pathLst>
                <a:path extrusionOk="0" h="1428" w="2292">
                  <a:moveTo>
                    <a:pt x="1687" y="0"/>
                  </a:moveTo>
                  <a:cubicBezTo>
                    <a:pt x="1353" y="0"/>
                    <a:pt x="1082" y="271"/>
                    <a:pt x="1082" y="605"/>
                  </a:cubicBezTo>
                  <a:cubicBezTo>
                    <a:pt x="1082" y="703"/>
                    <a:pt x="1106" y="796"/>
                    <a:pt x="1147" y="878"/>
                  </a:cubicBezTo>
                  <a:cubicBezTo>
                    <a:pt x="1086" y="880"/>
                    <a:pt x="1038" y="897"/>
                    <a:pt x="1003" y="929"/>
                  </a:cubicBezTo>
                  <a:cubicBezTo>
                    <a:pt x="965" y="963"/>
                    <a:pt x="946" y="1004"/>
                    <a:pt x="946" y="1052"/>
                  </a:cubicBezTo>
                  <a:cubicBezTo>
                    <a:pt x="946" y="1093"/>
                    <a:pt x="958" y="1124"/>
                    <a:pt x="983" y="1145"/>
                  </a:cubicBezTo>
                  <a:cubicBezTo>
                    <a:pt x="1007" y="1167"/>
                    <a:pt x="1048" y="1186"/>
                    <a:pt x="1107" y="1200"/>
                  </a:cubicBezTo>
                  <a:cubicBezTo>
                    <a:pt x="1189" y="1219"/>
                    <a:pt x="1236" y="1233"/>
                    <a:pt x="1249" y="1241"/>
                  </a:cubicBezTo>
                  <a:cubicBezTo>
                    <a:pt x="1261" y="1249"/>
                    <a:pt x="1268" y="1261"/>
                    <a:pt x="1268" y="1276"/>
                  </a:cubicBezTo>
                  <a:cubicBezTo>
                    <a:pt x="1268" y="1292"/>
                    <a:pt x="1260" y="1303"/>
                    <a:pt x="1244" y="1311"/>
                  </a:cubicBezTo>
                  <a:cubicBezTo>
                    <a:pt x="1228" y="1319"/>
                    <a:pt x="1207" y="1323"/>
                    <a:pt x="1180" y="1323"/>
                  </a:cubicBezTo>
                  <a:cubicBezTo>
                    <a:pt x="1135" y="1323"/>
                    <a:pt x="1104" y="1314"/>
                    <a:pt x="1087" y="1296"/>
                  </a:cubicBezTo>
                  <a:cubicBezTo>
                    <a:pt x="1077" y="1286"/>
                    <a:pt x="1071" y="1269"/>
                    <a:pt x="1068" y="1245"/>
                  </a:cubicBezTo>
                  <a:cubicBezTo>
                    <a:pt x="931" y="1245"/>
                    <a:pt x="931" y="1245"/>
                    <a:pt x="931" y="1245"/>
                  </a:cubicBezTo>
                  <a:cubicBezTo>
                    <a:pt x="931" y="1041"/>
                    <a:pt x="931" y="1041"/>
                    <a:pt x="931" y="1041"/>
                  </a:cubicBezTo>
                  <a:cubicBezTo>
                    <a:pt x="931" y="978"/>
                    <a:pt x="909" y="936"/>
                    <a:pt x="865" y="913"/>
                  </a:cubicBezTo>
                  <a:cubicBezTo>
                    <a:pt x="821" y="891"/>
                    <a:pt x="770" y="880"/>
                    <a:pt x="713" y="880"/>
                  </a:cubicBezTo>
                  <a:cubicBezTo>
                    <a:pt x="625" y="880"/>
                    <a:pt x="564" y="902"/>
                    <a:pt x="528" y="948"/>
                  </a:cubicBezTo>
                  <a:cubicBezTo>
                    <a:pt x="511" y="970"/>
                    <a:pt x="499" y="996"/>
                    <a:pt x="493" y="1027"/>
                  </a:cubicBezTo>
                  <a:cubicBezTo>
                    <a:pt x="487" y="1010"/>
                    <a:pt x="478" y="994"/>
                    <a:pt x="468" y="979"/>
                  </a:cubicBezTo>
                  <a:cubicBezTo>
                    <a:pt x="444" y="944"/>
                    <a:pt x="415" y="919"/>
                    <a:pt x="378" y="902"/>
                  </a:cubicBezTo>
                  <a:cubicBezTo>
                    <a:pt x="342" y="886"/>
                    <a:pt x="302" y="878"/>
                    <a:pt x="256" y="878"/>
                  </a:cubicBezTo>
                  <a:cubicBezTo>
                    <a:pt x="180" y="878"/>
                    <a:pt x="119" y="902"/>
                    <a:pt x="71" y="950"/>
                  </a:cubicBezTo>
                  <a:cubicBezTo>
                    <a:pt x="23" y="998"/>
                    <a:pt x="0" y="1067"/>
                    <a:pt x="0" y="1157"/>
                  </a:cubicBezTo>
                  <a:cubicBezTo>
                    <a:pt x="0" y="1252"/>
                    <a:pt x="26" y="1322"/>
                    <a:pt x="79" y="1364"/>
                  </a:cubicBezTo>
                  <a:cubicBezTo>
                    <a:pt x="132" y="1407"/>
                    <a:pt x="192" y="1428"/>
                    <a:pt x="261" y="1428"/>
                  </a:cubicBezTo>
                  <a:cubicBezTo>
                    <a:pt x="345" y="1428"/>
                    <a:pt x="410" y="1403"/>
                    <a:pt x="456" y="1352"/>
                  </a:cubicBezTo>
                  <a:cubicBezTo>
                    <a:pt x="465" y="1343"/>
                    <a:pt x="473" y="1333"/>
                    <a:pt x="480" y="1324"/>
                  </a:cubicBezTo>
                  <a:cubicBezTo>
                    <a:pt x="487" y="1349"/>
                    <a:pt x="500" y="1370"/>
                    <a:pt x="519" y="1386"/>
                  </a:cubicBezTo>
                  <a:cubicBezTo>
                    <a:pt x="550" y="1413"/>
                    <a:pt x="589" y="1426"/>
                    <a:pt x="636" y="1426"/>
                  </a:cubicBezTo>
                  <a:cubicBezTo>
                    <a:pt x="673" y="1426"/>
                    <a:pt x="706" y="1418"/>
                    <a:pt x="735" y="1401"/>
                  </a:cubicBezTo>
                  <a:cubicBezTo>
                    <a:pt x="760" y="1387"/>
                    <a:pt x="782" y="1370"/>
                    <a:pt x="801" y="1349"/>
                  </a:cubicBezTo>
                  <a:cubicBezTo>
                    <a:pt x="801" y="1361"/>
                    <a:pt x="803" y="1372"/>
                    <a:pt x="804" y="1381"/>
                  </a:cubicBezTo>
                  <a:cubicBezTo>
                    <a:pt x="806" y="1390"/>
                    <a:pt x="809" y="1400"/>
                    <a:pt x="813" y="1410"/>
                  </a:cubicBezTo>
                  <a:cubicBezTo>
                    <a:pt x="960" y="1410"/>
                    <a:pt x="960" y="1410"/>
                    <a:pt x="960" y="1410"/>
                  </a:cubicBezTo>
                  <a:cubicBezTo>
                    <a:pt x="960" y="1390"/>
                    <a:pt x="960" y="1390"/>
                    <a:pt x="960" y="1390"/>
                  </a:cubicBezTo>
                  <a:cubicBezTo>
                    <a:pt x="951" y="1386"/>
                    <a:pt x="945" y="1381"/>
                    <a:pt x="940" y="1375"/>
                  </a:cubicBezTo>
                  <a:cubicBezTo>
                    <a:pt x="936" y="1368"/>
                    <a:pt x="933" y="1356"/>
                    <a:pt x="932" y="1339"/>
                  </a:cubicBezTo>
                  <a:cubicBezTo>
                    <a:pt x="932" y="1315"/>
                    <a:pt x="931" y="1295"/>
                    <a:pt x="931" y="1279"/>
                  </a:cubicBezTo>
                  <a:cubicBezTo>
                    <a:pt x="931" y="1260"/>
                    <a:pt x="931" y="1260"/>
                    <a:pt x="931" y="1260"/>
                  </a:cubicBezTo>
                  <a:cubicBezTo>
                    <a:pt x="935" y="1306"/>
                    <a:pt x="954" y="1345"/>
                    <a:pt x="989" y="1376"/>
                  </a:cubicBezTo>
                  <a:cubicBezTo>
                    <a:pt x="1028" y="1411"/>
                    <a:pt x="1088" y="1428"/>
                    <a:pt x="1170" y="1428"/>
                  </a:cubicBezTo>
                  <a:cubicBezTo>
                    <a:pt x="1250" y="1428"/>
                    <a:pt x="1309" y="1412"/>
                    <a:pt x="1347" y="1379"/>
                  </a:cubicBezTo>
                  <a:cubicBezTo>
                    <a:pt x="1386" y="1347"/>
                    <a:pt x="1405" y="1305"/>
                    <a:pt x="1405" y="1253"/>
                  </a:cubicBezTo>
                  <a:cubicBezTo>
                    <a:pt x="1405" y="1214"/>
                    <a:pt x="1391" y="1182"/>
                    <a:pt x="1365" y="1156"/>
                  </a:cubicBezTo>
                  <a:cubicBezTo>
                    <a:pt x="1338" y="1130"/>
                    <a:pt x="1297" y="1111"/>
                    <a:pt x="1243" y="1098"/>
                  </a:cubicBezTo>
                  <a:cubicBezTo>
                    <a:pt x="1162" y="1081"/>
                    <a:pt x="1115" y="1068"/>
                    <a:pt x="1102" y="1061"/>
                  </a:cubicBezTo>
                  <a:cubicBezTo>
                    <a:pt x="1089" y="1054"/>
                    <a:pt x="1082" y="1043"/>
                    <a:pt x="1082" y="1027"/>
                  </a:cubicBezTo>
                  <a:cubicBezTo>
                    <a:pt x="1082" y="1015"/>
                    <a:pt x="1088" y="1004"/>
                    <a:pt x="1101" y="995"/>
                  </a:cubicBezTo>
                  <a:cubicBezTo>
                    <a:pt x="1113" y="985"/>
                    <a:pt x="1134" y="981"/>
                    <a:pt x="1164" y="981"/>
                  </a:cubicBezTo>
                  <a:cubicBezTo>
                    <a:pt x="1190" y="981"/>
                    <a:pt x="1210" y="986"/>
                    <a:pt x="1225" y="995"/>
                  </a:cubicBezTo>
                  <a:cubicBezTo>
                    <a:pt x="1232" y="1004"/>
                    <a:pt x="1240" y="1012"/>
                    <a:pt x="1247" y="1020"/>
                  </a:cubicBezTo>
                  <a:cubicBezTo>
                    <a:pt x="1251" y="1028"/>
                    <a:pt x="1254" y="1038"/>
                    <a:pt x="1255" y="1050"/>
                  </a:cubicBezTo>
                  <a:cubicBezTo>
                    <a:pt x="1277" y="1050"/>
                    <a:pt x="1277" y="1050"/>
                    <a:pt x="1277" y="1050"/>
                  </a:cubicBezTo>
                  <a:cubicBezTo>
                    <a:pt x="1385" y="1149"/>
                    <a:pt x="1529" y="1210"/>
                    <a:pt x="1687" y="1210"/>
                  </a:cubicBezTo>
                  <a:cubicBezTo>
                    <a:pt x="2021" y="1210"/>
                    <a:pt x="2292" y="939"/>
                    <a:pt x="2292" y="605"/>
                  </a:cubicBezTo>
                  <a:cubicBezTo>
                    <a:pt x="2292" y="271"/>
                    <a:pt x="2021" y="0"/>
                    <a:pt x="1687" y="0"/>
                  </a:cubicBezTo>
                  <a:close/>
                  <a:moveTo>
                    <a:pt x="176" y="1020"/>
                  </a:moveTo>
                  <a:cubicBezTo>
                    <a:pt x="195" y="1000"/>
                    <a:pt x="222" y="990"/>
                    <a:pt x="256" y="990"/>
                  </a:cubicBezTo>
                  <a:cubicBezTo>
                    <a:pt x="288" y="990"/>
                    <a:pt x="315" y="999"/>
                    <a:pt x="337" y="1018"/>
                  </a:cubicBezTo>
                  <a:cubicBezTo>
                    <a:pt x="358" y="1036"/>
                    <a:pt x="371" y="1064"/>
                    <a:pt x="373" y="1100"/>
                  </a:cubicBezTo>
                  <a:cubicBezTo>
                    <a:pt x="139" y="1100"/>
                    <a:pt x="139" y="1100"/>
                    <a:pt x="139" y="1100"/>
                  </a:cubicBezTo>
                  <a:cubicBezTo>
                    <a:pt x="144" y="1066"/>
                    <a:pt x="156" y="1039"/>
                    <a:pt x="176" y="1020"/>
                  </a:cubicBezTo>
                  <a:close/>
                  <a:moveTo>
                    <a:pt x="368" y="1259"/>
                  </a:moveTo>
                  <a:cubicBezTo>
                    <a:pt x="360" y="1274"/>
                    <a:pt x="351" y="1286"/>
                    <a:pt x="340" y="1294"/>
                  </a:cubicBezTo>
                  <a:cubicBezTo>
                    <a:pt x="321" y="1310"/>
                    <a:pt x="296" y="1318"/>
                    <a:pt x="265" y="1318"/>
                  </a:cubicBezTo>
                  <a:cubicBezTo>
                    <a:pt x="236" y="1318"/>
                    <a:pt x="211" y="1312"/>
                    <a:pt x="190" y="1299"/>
                  </a:cubicBezTo>
                  <a:cubicBezTo>
                    <a:pt x="156" y="1278"/>
                    <a:pt x="138" y="1241"/>
                    <a:pt x="136" y="1189"/>
                  </a:cubicBezTo>
                  <a:cubicBezTo>
                    <a:pt x="492" y="1189"/>
                    <a:pt x="492" y="1189"/>
                    <a:pt x="492" y="1189"/>
                  </a:cubicBezTo>
                  <a:cubicBezTo>
                    <a:pt x="481" y="1209"/>
                    <a:pt x="475" y="1232"/>
                    <a:pt x="473" y="1259"/>
                  </a:cubicBezTo>
                  <a:lnTo>
                    <a:pt x="368" y="1259"/>
                  </a:lnTo>
                  <a:close/>
                  <a:moveTo>
                    <a:pt x="796" y="1209"/>
                  </a:moveTo>
                  <a:cubicBezTo>
                    <a:pt x="795" y="1254"/>
                    <a:pt x="782" y="1285"/>
                    <a:pt x="757" y="1302"/>
                  </a:cubicBezTo>
                  <a:cubicBezTo>
                    <a:pt x="732" y="1319"/>
                    <a:pt x="705" y="1328"/>
                    <a:pt x="676" y="1328"/>
                  </a:cubicBezTo>
                  <a:cubicBezTo>
                    <a:pt x="657" y="1328"/>
                    <a:pt x="641" y="1323"/>
                    <a:pt x="628" y="1313"/>
                  </a:cubicBezTo>
                  <a:cubicBezTo>
                    <a:pt x="615" y="1302"/>
                    <a:pt x="608" y="1286"/>
                    <a:pt x="608" y="1262"/>
                  </a:cubicBezTo>
                  <a:cubicBezTo>
                    <a:pt x="608" y="1236"/>
                    <a:pt x="619" y="1217"/>
                    <a:pt x="640" y="1205"/>
                  </a:cubicBezTo>
                  <a:cubicBezTo>
                    <a:pt x="653" y="1198"/>
                    <a:pt x="674" y="1191"/>
                    <a:pt x="703" y="1186"/>
                  </a:cubicBezTo>
                  <a:cubicBezTo>
                    <a:pt x="734" y="1181"/>
                    <a:pt x="734" y="1181"/>
                    <a:pt x="734" y="1181"/>
                  </a:cubicBezTo>
                  <a:cubicBezTo>
                    <a:pt x="749" y="1178"/>
                    <a:pt x="761" y="1175"/>
                    <a:pt x="770" y="1171"/>
                  </a:cubicBezTo>
                  <a:cubicBezTo>
                    <a:pt x="779" y="1168"/>
                    <a:pt x="788" y="1164"/>
                    <a:pt x="796" y="1158"/>
                  </a:cubicBezTo>
                  <a:lnTo>
                    <a:pt x="796" y="1209"/>
                  </a:lnTo>
                  <a:close/>
                  <a:moveTo>
                    <a:pt x="767" y="1083"/>
                  </a:moveTo>
                  <a:cubicBezTo>
                    <a:pt x="757" y="1088"/>
                    <a:pt x="739" y="1092"/>
                    <a:pt x="713" y="1095"/>
                  </a:cubicBezTo>
                  <a:cubicBezTo>
                    <a:pt x="667" y="1101"/>
                    <a:pt x="667" y="1101"/>
                    <a:pt x="667" y="1101"/>
                  </a:cubicBezTo>
                  <a:cubicBezTo>
                    <a:pt x="614" y="1107"/>
                    <a:pt x="574" y="1118"/>
                    <a:pt x="547" y="1134"/>
                  </a:cubicBezTo>
                  <a:cubicBezTo>
                    <a:pt x="534" y="1141"/>
                    <a:pt x="523" y="1150"/>
                    <a:pt x="514" y="1160"/>
                  </a:cubicBezTo>
                  <a:cubicBezTo>
                    <a:pt x="514" y="1129"/>
                    <a:pt x="512" y="1105"/>
                    <a:pt x="509" y="1086"/>
                  </a:cubicBezTo>
                  <a:cubicBezTo>
                    <a:pt x="508" y="1077"/>
                    <a:pt x="506" y="1068"/>
                    <a:pt x="504" y="1060"/>
                  </a:cubicBezTo>
                  <a:cubicBezTo>
                    <a:pt x="620" y="1060"/>
                    <a:pt x="620" y="1060"/>
                    <a:pt x="620" y="1060"/>
                  </a:cubicBezTo>
                  <a:cubicBezTo>
                    <a:pt x="623" y="1040"/>
                    <a:pt x="630" y="1024"/>
                    <a:pt x="640" y="1012"/>
                  </a:cubicBezTo>
                  <a:cubicBezTo>
                    <a:pt x="653" y="996"/>
                    <a:pt x="676" y="988"/>
                    <a:pt x="709" y="988"/>
                  </a:cubicBezTo>
                  <a:cubicBezTo>
                    <a:pt x="737" y="988"/>
                    <a:pt x="759" y="993"/>
                    <a:pt x="774" y="1001"/>
                  </a:cubicBezTo>
                  <a:cubicBezTo>
                    <a:pt x="789" y="1009"/>
                    <a:pt x="797" y="1023"/>
                    <a:pt x="797" y="1045"/>
                  </a:cubicBezTo>
                  <a:cubicBezTo>
                    <a:pt x="797" y="1062"/>
                    <a:pt x="787" y="1075"/>
                    <a:pt x="767" y="1083"/>
                  </a:cubicBezTo>
                  <a:close/>
                  <a:moveTo>
                    <a:pt x="1635" y="821"/>
                  </a:moveTo>
                  <a:cubicBezTo>
                    <a:pt x="1546" y="821"/>
                    <a:pt x="1546" y="821"/>
                    <a:pt x="1546" y="821"/>
                  </a:cubicBezTo>
                  <a:cubicBezTo>
                    <a:pt x="1546" y="722"/>
                    <a:pt x="1546" y="722"/>
                    <a:pt x="1546" y="722"/>
                  </a:cubicBezTo>
                  <a:cubicBezTo>
                    <a:pt x="1365" y="722"/>
                    <a:pt x="1365" y="722"/>
                    <a:pt x="1365" y="722"/>
                  </a:cubicBezTo>
                  <a:cubicBezTo>
                    <a:pt x="1365" y="644"/>
                    <a:pt x="1365" y="644"/>
                    <a:pt x="1365" y="644"/>
                  </a:cubicBezTo>
                  <a:cubicBezTo>
                    <a:pt x="1533" y="365"/>
                    <a:pt x="1533" y="365"/>
                    <a:pt x="1533" y="365"/>
                  </a:cubicBezTo>
                  <a:cubicBezTo>
                    <a:pt x="1635" y="365"/>
                    <a:pt x="1635" y="365"/>
                    <a:pt x="1635" y="365"/>
                  </a:cubicBezTo>
                  <a:cubicBezTo>
                    <a:pt x="1635" y="652"/>
                    <a:pt x="1635" y="652"/>
                    <a:pt x="1635" y="652"/>
                  </a:cubicBezTo>
                  <a:cubicBezTo>
                    <a:pt x="1686" y="652"/>
                    <a:pt x="1686" y="652"/>
                    <a:pt x="1686" y="652"/>
                  </a:cubicBezTo>
                  <a:cubicBezTo>
                    <a:pt x="1686" y="722"/>
                    <a:pt x="1686" y="722"/>
                    <a:pt x="1686" y="722"/>
                  </a:cubicBezTo>
                  <a:cubicBezTo>
                    <a:pt x="1635" y="722"/>
                    <a:pt x="1635" y="722"/>
                    <a:pt x="1635" y="722"/>
                  </a:cubicBezTo>
                  <a:lnTo>
                    <a:pt x="1635" y="821"/>
                  </a:lnTo>
                  <a:close/>
                  <a:moveTo>
                    <a:pt x="1993" y="821"/>
                  </a:moveTo>
                  <a:cubicBezTo>
                    <a:pt x="1680" y="821"/>
                    <a:pt x="1680" y="821"/>
                    <a:pt x="1680" y="821"/>
                  </a:cubicBezTo>
                  <a:cubicBezTo>
                    <a:pt x="1680" y="788"/>
                    <a:pt x="1687" y="758"/>
                    <a:pt x="1701" y="731"/>
                  </a:cubicBezTo>
                  <a:cubicBezTo>
                    <a:pt x="1714" y="700"/>
                    <a:pt x="1744" y="668"/>
                    <a:pt x="1792" y="634"/>
                  </a:cubicBezTo>
                  <a:cubicBezTo>
                    <a:pt x="1833" y="604"/>
                    <a:pt x="1860" y="583"/>
                    <a:pt x="1872" y="570"/>
                  </a:cubicBezTo>
                  <a:cubicBezTo>
                    <a:pt x="1891" y="550"/>
                    <a:pt x="1901" y="528"/>
                    <a:pt x="1901" y="504"/>
                  </a:cubicBezTo>
                  <a:cubicBezTo>
                    <a:pt x="1901" y="485"/>
                    <a:pt x="1895" y="469"/>
                    <a:pt x="1884" y="456"/>
                  </a:cubicBezTo>
                  <a:cubicBezTo>
                    <a:pt x="1874" y="443"/>
                    <a:pt x="1858" y="437"/>
                    <a:pt x="1838" y="437"/>
                  </a:cubicBezTo>
                  <a:cubicBezTo>
                    <a:pt x="1811" y="437"/>
                    <a:pt x="1792" y="447"/>
                    <a:pt x="1782" y="467"/>
                  </a:cubicBezTo>
                  <a:cubicBezTo>
                    <a:pt x="1777" y="479"/>
                    <a:pt x="1773" y="498"/>
                    <a:pt x="1772" y="523"/>
                  </a:cubicBezTo>
                  <a:cubicBezTo>
                    <a:pt x="1685" y="523"/>
                    <a:pt x="1685" y="523"/>
                    <a:pt x="1685" y="523"/>
                  </a:cubicBezTo>
                  <a:cubicBezTo>
                    <a:pt x="1686" y="485"/>
                    <a:pt x="1693" y="453"/>
                    <a:pt x="1706" y="429"/>
                  </a:cubicBezTo>
                  <a:cubicBezTo>
                    <a:pt x="1730" y="383"/>
                    <a:pt x="1773" y="360"/>
                    <a:pt x="1834" y="360"/>
                  </a:cubicBezTo>
                  <a:cubicBezTo>
                    <a:pt x="1882" y="360"/>
                    <a:pt x="1921" y="374"/>
                    <a:pt x="1950" y="401"/>
                  </a:cubicBezTo>
                  <a:cubicBezTo>
                    <a:pt x="1978" y="428"/>
                    <a:pt x="1993" y="463"/>
                    <a:pt x="1993" y="507"/>
                  </a:cubicBezTo>
                  <a:cubicBezTo>
                    <a:pt x="1993" y="541"/>
                    <a:pt x="1983" y="571"/>
                    <a:pt x="1962" y="598"/>
                  </a:cubicBezTo>
                  <a:cubicBezTo>
                    <a:pt x="1949" y="615"/>
                    <a:pt x="1927" y="635"/>
                    <a:pt x="1897" y="656"/>
                  </a:cubicBezTo>
                  <a:cubicBezTo>
                    <a:pt x="1861" y="682"/>
                    <a:pt x="1861" y="682"/>
                    <a:pt x="1861" y="682"/>
                  </a:cubicBezTo>
                  <a:cubicBezTo>
                    <a:pt x="1838" y="698"/>
                    <a:pt x="1823" y="709"/>
                    <a:pt x="1814" y="717"/>
                  </a:cubicBezTo>
                  <a:cubicBezTo>
                    <a:pt x="1806" y="724"/>
                    <a:pt x="1799" y="732"/>
                    <a:pt x="1793" y="742"/>
                  </a:cubicBezTo>
                  <a:cubicBezTo>
                    <a:pt x="1993" y="742"/>
                    <a:pt x="1993" y="742"/>
                    <a:pt x="1993" y="742"/>
                  </a:cubicBezTo>
                  <a:lnTo>
                    <a:pt x="1993" y="821"/>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75" name="Google Shape;575;p63"/>
            <p:cNvSpPr/>
            <p:nvPr/>
          </p:nvSpPr>
          <p:spPr>
            <a:xfrm>
              <a:off x="-619" y="2581"/>
              <a:ext cx="300" cy="1200"/>
            </a:xfrm>
            <a:prstGeom prst="rect">
              <a:avLst/>
            </a:pr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76" name="Google Shape;576;p63"/>
            <p:cNvSpPr/>
            <p:nvPr/>
          </p:nvSpPr>
          <p:spPr>
            <a:xfrm>
              <a:off x="-619" y="2139"/>
              <a:ext cx="300" cy="300"/>
            </a:xfrm>
            <a:prstGeom prst="rect">
              <a:avLst/>
            </a:pr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77" name="Google Shape;577;p63"/>
            <p:cNvSpPr/>
            <p:nvPr/>
          </p:nvSpPr>
          <p:spPr>
            <a:xfrm>
              <a:off x="-246" y="2151"/>
              <a:ext cx="1194" cy="1693"/>
            </a:xfrm>
            <a:custGeom>
              <a:rect b="b" l="l" r="r" t="t"/>
              <a:pathLst>
                <a:path extrusionOk="0" h="716" w="505">
                  <a:moveTo>
                    <a:pt x="368" y="248"/>
                  </a:moveTo>
                  <a:cubicBezTo>
                    <a:pt x="352" y="223"/>
                    <a:pt x="333" y="204"/>
                    <a:pt x="308" y="190"/>
                  </a:cubicBezTo>
                  <a:cubicBezTo>
                    <a:pt x="284" y="176"/>
                    <a:pt x="256" y="170"/>
                    <a:pt x="224" y="170"/>
                  </a:cubicBezTo>
                  <a:cubicBezTo>
                    <a:pt x="156" y="170"/>
                    <a:pt x="102" y="195"/>
                    <a:pt x="61" y="246"/>
                  </a:cubicBezTo>
                  <a:cubicBezTo>
                    <a:pt x="20" y="296"/>
                    <a:pt x="0" y="366"/>
                    <a:pt x="0" y="454"/>
                  </a:cubicBezTo>
                  <a:cubicBezTo>
                    <a:pt x="0" y="531"/>
                    <a:pt x="21" y="594"/>
                    <a:pt x="62" y="643"/>
                  </a:cubicBezTo>
                  <a:cubicBezTo>
                    <a:pt x="103" y="692"/>
                    <a:pt x="154" y="716"/>
                    <a:pt x="215" y="716"/>
                  </a:cubicBezTo>
                  <a:cubicBezTo>
                    <a:pt x="252" y="716"/>
                    <a:pt x="282" y="709"/>
                    <a:pt x="307" y="696"/>
                  </a:cubicBezTo>
                  <a:cubicBezTo>
                    <a:pt x="332" y="682"/>
                    <a:pt x="354" y="659"/>
                    <a:pt x="373" y="629"/>
                  </a:cubicBezTo>
                  <a:cubicBezTo>
                    <a:pt x="373" y="700"/>
                    <a:pt x="373" y="700"/>
                    <a:pt x="373" y="700"/>
                  </a:cubicBezTo>
                  <a:cubicBezTo>
                    <a:pt x="505" y="700"/>
                    <a:pt x="505" y="700"/>
                    <a:pt x="505" y="700"/>
                  </a:cubicBezTo>
                  <a:cubicBezTo>
                    <a:pt x="505" y="0"/>
                    <a:pt x="505" y="0"/>
                    <a:pt x="505" y="0"/>
                  </a:cubicBezTo>
                  <a:cubicBezTo>
                    <a:pt x="368" y="0"/>
                    <a:pt x="368" y="0"/>
                    <a:pt x="368" y="0"/>
                  </a:cubicBezTo>
                  <a:lnTo>
                    <a:pt x="368" y="248"/>
                  </a:lnTo>
                  <a:close/>
                  <a:moveTo>
                    <a:pt x="341" y="560"/>
                  </a:moveTo>
                  <a:cubicBezTo>
                    <a:pt x="321" y="588"/>
                    <a:pt x="292" y="602"/>
                    <a:pt x="254" y="602"/>
                  </a:cubicBezTo>
                  <a:cubicBezTo>
                    <a:pt x="216" y="602"/>
                    <a:pt x="187" y="588"/>
                    <a:pt x="168" y="559"/>
                  </a:cubicBezTo>
                  <a:cubicBezTo>
                    <a:pt x="149" y="531"/>
                    <a:pt x="140" y="492"/>
                    <a:pt x="140" y="444"/>
                  </a:cubicBezTo>
                  <a:cubicBezTo>
                    <a:pt x="140" y="400"/>
                    <a:pt x="149" y="363"/>
                    <a:pt x="168" y="333"/>
                  </a:cubicBezTo>
                  <a:cubicBezTo>
                    <a:pt x="186" y="303"/>
                    <a:pt x="215" y="288"/>
                    <a:pt x="255" y="288"/>
                  </a:cubicBezTo>
                  <a:cubicBezTo>
                    <a:pt x="281" y="288"/>
                    <a:pt x="304" y="296"/>
                    <a:pt x="323" y="313"/>
                  </a:cubicBezTo>
                  <a:cubicBezTo>
                    <a:pt x="355" y="340"/>
                    <a:pt x="371" y="385"/>
                    <a:pt x="371" y="449"/>
                  </a:cubicBezTo>
                  <a:cubicBezTo>
                    <a:pt x="371" y="494"/>
                    <a:pt x="361" y="531"/>
                    <a:pt x="341" y="56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4" name="Google Shape;34;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5" name="Google Shape;35;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White" showMasterSp="0">
  <p:cSld name="Thank You White">
    <p:spTree>
      <p:nvGrpSpPr>
        <p:cNvPr id="578" name="Shape 578"/>
        <p:cNvGrpSpPr/>
        <p:nvPr/>
      </p:nvGrpSpPr>
      <p:grpSpPr>
        <a:xfrm>
          <a:off x="0" y="0"/>
          <a:ext cx="0" cy="0"/>
          <a:chOff x="0" y="0"/>
          <a:chExt cx="0" cy="0"/>
        </a:xfrm>
      </p:grpSpPr>
      <p:grpSp>
        <p:nvGrpSpPr>
          <p:cNvPr id="579" name="Google Shape;579;p64"/>
          <p:cNvGrpSpPr/>
          <p:nvPr/>
        </p:nvGrpSpPr>
        <p:grpSpPr>
          <a:xfrm>
            <a:off x="0" y="0"/>
            <a:ext cx="9143997" cy="6857829"/>
            <a:chOff x="1" y="0"/>
            <a:chExt cx="9143997" cy="5143500"/>
          </a:xfrm>
        </p:grpSpPr>
        <p:pic>
          <p:nvPicPr>
            <p:cNvPr id="580" name="Google Shape;580;p64"/>
            <p:cNvPicPr preferRelativeResize="0"/>
            <p:nvPr/>
          </p:nvPicPr>
          <p:blipFill rotWithShape="1">
            <a:blip r:embed="rId2">
              <a:alphaModFix/>
            </a:blip>
            <a:srcRect b="0" l="0" r="74248" t="0"/>
            <a:stretch/>
          </p:blipFill>
          <p:spPr>
            <a:xfrm flipH="1">
              <a:off x="1" y="0"/>
              <a:ext cx="1872523" cy="5143500"/>
            </a:xfrm>
            <a:prstGeom prst="rect">
              <a:avLst/>
            </a:prstGeom>
            <a:noFill/>
            <a:ln>
              <a:noFill/>
            </a:ln>
          </p:spPr>
        </p:pic>
        <p:pic>
          <p:nvPicPr>
            <p:cNvPr id="581" name="Google Shape;581;p64"/>
            <p:cNvPicPr preferRelativeResize="0"/>
            <p:nvPr/>
          </p:nvPicPr>
          <p:blipFill rotWithShape="1">
            <a:blip r:embed="rId2">
              <a:alphaModFix/>
            </a:blip>
            <a:srcRect b="0" l="0" r="0" t="0"/>
            <a:stretch/>
          </p:blipFill>
          <p:spPr>
            <a:xfrm>
              <a:off x="1872334" y="0"/>
              <a:ext cx="7271664" cy="5143500"/>
            </a:xfrm>
            <a:prstGeom prst="rect">
              <a:avLst/>
            </a:prstGeom>
            <a:noFill/>
            <a:ln>
              <a:noFill/>
            </a:ln>
          </p:spPr>
        </p:pic>
      </p:grpSp>
      <p:sp>
        <p:nvSpPr>
          <p:cNvPr id="582" name="Google Shape;582;p64"/>
          <p:cNvSpPr/>
          <p:nvPr/>
        </p:nvSpPr>
        <p:spPr>
          <a:xfrm>
            <a:off x="0" y="6334126"/>
            <a:ext cx="9144000" cy="524100"/>
          </a:xfrm>
          <a:prstGeom prst="rect">
            <a:avLst/>
          </a:prstGeom>
          <a:solidFill>
            <a:srgbClr val="696969"/>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rgbClr val="FFFFFF"/>
              </a:solidFill>
              <a:latin typeface="Questrial"/>
              <a:ea typeface="Questrial"/>
              <a:cs typeface="Questrial"/>
              <a:sym typeface="Questrial"/>
            </a:endParaRPr>
          </a:p>
        </p:txBody>
      </p:sp>
      <p:sp>
        <p:nvSpPr>
          <p:cNvPr id="583" name="Google Shape;583;p64"/>
          <p:cNvSpPr/>
          <p:nvPr/>
        </p:nvSpPr>
        <p:spPr>
          <a:xfrm>
            <a:off x="0" y="1"/>
            <a:ext cx="9144000" cy="420900"/>
          </a:xfrm>
          <a:prstGeom prst="rect">
            <a:avLst/>
          </a:prstGeom>
          <a:solidFill>
            <a:srgbClr val="696969"/>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584" name="Google Shape;584;p64"/>
          <p:cNvSpPr/>
          <p:nvPr/>
        </p:nvSpPr>
        <p:spPr>
          <a:xfrm>
            <a:off x="0" y="5"/>
            <a:ext cx="9144000" cy="2469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585" name="Google Shape;585;p64"/>
          <p:cNvSpPr txBox="1"/>
          <p:nvPr>
            <p:ph type="title"/>
          </p:nvPr>
        </p:nvSpPr>
        <p:spPr>
          <a:xfrm>
            <a:off x="1716328" y="3874807"/>
            <a:ext cx="4549200" cy="867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4300"/>
              <a:buFont typeface="Questrial"/>
              <a:buNone/>
              <a:defRPr>
                <a:solidFill>
                  <a:schemeClr val="dk1"/>
                </a:solidFill>
              </a:defRPr>
            </a:lvl1pPr>
            <a:lvl2pPr lvl="1" rtl="0">
              <a:spcBef>
                <a:spcPts val="0"/>
              </a:spcBef>
              <a:spcAft>
                <a:spcPts val="0"/>
              </a:spcAft>
              <a:buSzPts val="1900"/>
              <a:buNone/>
              <a:defRPr/>
            </a:lvl2pPr>
            <a:lvl3pPr lvl="2" rtl="0">
              <a:spcBef>
                <a:spcPts val="0"/>
              </a:spcBef>
              <a:spcAft>
                <a:spcPts val="0"/>
              </a:spcAft>
              <a:buSzPts val="1900"/>
              <a:buNone/>
              <a:defRPr/>
            </a:lvl3pPr>
            <a:lvl4pPr lvl="3" rtl="0">
              <a:spcBef>
                <a:spcPts val="0"/>
              </a:spcBef>
              <a:spcAft>
                <a:spcPts val="0"/>
              </a:spcAft>
              <a:buSzPts val="1900"/>
              <a:buNone/>
              <a:defRPr/>
            </a:lvl4pPr>
            <a:lvl5pPr lvl="4" rtl="0">
              <a:spcBef>
                <a:spcPts val="0"/>
              </a:spcBef>
              <a:spcAft>
                <a:spcPts val="0"/>
              </a:spcAft>
              <a:buSzPts val="1900"/>
              <a:buNone/>
              <a:defRPr/>
            </a:lvl5pPr>
            <a:lvl6pPr lvl="5" rtl="0">
              <a:spcBef>
                <a:spcPts val="0"/>
              </a:spcBef>
              <a:spcAft>
                <a:spcPts val="0"/>
              </a:spcAft>
              <a:buSzPts val="1900"/>
              <a:buNone/>
              <a:defRPr/>
            </a:lvl6pPr>
            <a:lvl7pPr lvl="6" rtl="0">
              <a:spcBef>
                <a:spcPts val="0"/>
              </a:spcBef>
              <a:spcAft>
                <a:spcPts val="0"/>
              </a:spcAft>
              <a:buSzPts val="1900"/>
              <a:buNone/>
              <a:defRPr/>
            </a:lvl7pPr>
            <a:lvl8pPr lvl="7" rtl="0">
              <a:spcBef>
                <a:spcPts val="0"/>
              </a:spcBef>
              <a:spcAft>
                <a:spcPts val="0"/>
              </a:spcAft>
              <a:buSzPts val="1900"/>
              <a:buNone/>
              <a:defRPr/>
            </a:lvl8pPr>
            <a:lvl9pPr lvl="8" rtl="0">
              <a:spcBef>
                <a:spcPts val="0"/>
              </a:spcBef>
              <a:spcAft>
                <a:spcPts val="0"/>
              </a:spcAft>
              <a:buSzPts val="1900"/>
              <a:buNone/>
              <a:defRPr/>
            </a:lvl9pPr>
          </a:lstStyle>
          <a:p/>
        </p:txBody>
      </p:sp>
      <p:sp>
        <p:nvSpPr>
          <p:cNvPr id="586" name="Google Shape;586;p64"/>
          <p:cNvSpPr txBox="1"/>
          <p:nvPr/>
        </p:nvSpPr>
        <p:spPr>
          <a:xfrm>
            <a:off x="-23815" y="6601331"/>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FFFFFF"/>
              </a:buClr>
              <a:buSzPts val="1100"/>
              <a:buFont typeface="Questrial"/>
              <a:buNone/>
            </a:pPr>
            <a:r>
              <a:rPr lang="en-US" sz="1100">
                <a:solidFill>
                  <a:srgbClr val="FFFFFF"/>
                </a:solidFill>
                <a:latin typeface="Questrial"/>
                <a:ea typeface="Questrial"/>
                <a:cs typeface="Questrial"/>
                <a:sym typeface="Questrial"/>
              </a:rPr>
              <a:t>© 2019 ideas42</a:t>
            </a:r>
            <a:endParaRPr sz="1100">
              <a:solidFill>
                <a:srgbClr val="FFFFFF"/>
              </a:solidFill>
              <a:latin typeface="Questrial"/>
              <a:ea typeface="Questrial"/>
              <a:cs typeface="Questrial"/>
              <a:sym typeface="Questrial"/>
            </a:endParaRPr>
          </a:p>
        </p:txBody>
      </p:sp>
      <p:sp>
        <p:nvSpPr>
          <p:cNvPr id="587" name="Google Shape;587;p64"/>
          <p:cNvSpPr txBox="1"/>
          <p:nvPr/>
        </p:nvSpPr>
        <p:spPr>
          <a:xfrm>
            <a:off x="8623296" y="6601331"/>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FFFFFF"/>
              </a:buClr>
              <a:buSzPts val="1100"/>
              <a:buFont typeface="Questrial"/>
              <a:buNone/>
            </a:pPr>
            <a:fld id="{00000000-1234-1234-1234-123412341234}" type="slidenum">
              <a:rPr lang="en-US" sz="1100">
                <a:solidFill>
                  <a:srgbClr val="FFFFFF"/>
                </a:solidFill>
                <a:latin typeface="Questrial"/>
                <a:ea typeface="Questrial"/>
                <a:cs typeface="Questrial"/>
                <a:sym typeface="Questrial"/>
              </a:rPr>
              <a:t>‹#›</a:t>
            </a:fld>
            <a:endParaRPr sz="1200">
              <a:solidFill>
                <a:srgbClr val="FFFFFF"/>
              </a:solidFill>
              <a:latin typeface="Questrial"/>
              <a:ea typeface="Questrial"/>
              <a:cs typeface="Questrial"/>
              <a:sym typeface="Questrial"/>
            </a:endParaRPr>
          </a:p>
        </p:txBody>
      </p:sp>
      <p:grpSp>
        <p:nvGrpSpPr>
          <p:cNvPr id="588" name="Google Shape;588;p64"/>
          <p:cNvGrpSpPr/>
          <p:nvPr/>
        </p:nvGrpSpPr>
        <p:grpSpPr>
          <a:xfrm>
            <a:off x="1729311" y="1920153"/>
            <a:ext cx="2719694" cy="1603288"/>
            <a:chOff x="-794" y="-76"/>
            <a:chExt cx="9381" cy="4473"/>
          </a:xfrm>
        </p:grpSpPr>
        <p:sp>
          <p:nvSpPr>
            <p:cNvPr id="589" name="Google Shape;589;p64"/>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0" name="Google Shape;590;p64"/>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1" name="Google Shape;591;p64"/>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2" name="Google Shape;592;p64"/>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3" name="Google Shape;593;p64"/>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4" name="Google Shape;594;p64"/>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5" name="Google Shape;595;p64"/>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596" name="Google Shape;596;p64"/>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 Not Use" showMasterSp="0">
  <p:cSld name="Do Not Use">
    <p:bg>
      <p:bgPr>
        <a:solidFill>
          <a:schemeClr val="accent5"/>
        </a:solidFill>
      </p:bgPr>
    </p:bg>
    <p:spTree>
      <p:nvGrpSpPr>
        <p:cNvPr id="597" name="Shape 597"/>
        <p:cNvGrpSpPr/>
        <p:nvPr/>
      </p:nvGrpSpPr>
      <p:grpSpPr>
        <a:xfrm>
          <a:off x="0" y="0"/>
          <a:ext cx="0" cy="0"/>
          <a:chOff x="0" y="0"/>
          <a:chExt cx="0" cy="0"/>
        </a:xfrm>
      </p:grpSpPr>
      <p:sp>
        <p:nvSpPr>
          <p:cNvPr id="598" name="Google Shape;598;p65"/>
          <p:cNvSpPr txBox="1"/>
          <p:nvPr/>
        </p:nvSpPr>
        <p:spPr>
          <a:xfrm>
            <a:off x="1004047" y="2070849"/>
            <a:ext cx="6947700" cy="3405900"/>
          </a:xfrm>
          <a:prstGeom prst="rect">
            <a:avLst/>
          </a:prstGeom>
          <a:noFill/>
          <a:ln>
            <a:noFill/>
          </a:ln>
        </p:spPr>
        <p:txBody>
          <a:bodyPr anchorCtr="0" anchor="t" bIns="60925" lIns="121900" spcFirstLastPara="1" rIns="121900" wrap="square" tIns="60925">
            <a:noAutofit/>
          </a:bodyPr>
          <a:lstStyle/>
          <a:p>
            <a:pPr indent="0" lvl="0" marL="0" marR="0" rtl="0" algn="ctr">
              <a:spcBef>
                <a:spcPts val="0"/>
              </a:spcBef>
              <a:spcAft>
                <a:spcPts val="0"/>
              </a:spcAft>
              <a:buNone/>
            </a:pPr>
            <a:r>
              <a:rPr b="0" i="0" lang="en-US" sz="5300">
                <a:solidFill>
                  <a:srgbClr val="FFFFFF"/>
                </a:solidFill>
                <a:latin typeface="Questrial"/>
                <a:ea typeface="Questrial"/>
                <a:cs typeface="Questrial"/>
                <a:sym typeface="Questrial"/>
              </a:rPr>
              <a:t>Do not use any layout after this point. Delete all layouts after this point to reduce file size.</a:t>
            </a:r>
            <a:endParaRPr sz="1900"/>
          </a:p>
        </p:txBody>
      </p:sp>
      <p:sp>
        <p:nvSpPr>
          <p:cNvPr id="599" name="Google Shape;599;p65"/>
          <p:cNvSpPr/>
          <p:nvPr/>
        </p:nvSpPr>
        <p:spPr>
          <a:xfrm>
            <a:off x="1246097" y="0"/>
            <a:ext cx="1542000" cy="1989900"/>
          </a:xfrm>
          <a:prstGeom prst="downArrow">
            <a:avLst>
              <a:gd fmla="val 100000" name="adj1"/>
              <a:gd fmla="val 16860" name="adj2"/>
            </a:avLst>
          </a:prstGeom>
          <a:solidFill>
            <a:srgbClr val="FFFFFF"/>
          </a:solidFill>
          <a:ln>
            <a:noFill/>
          </a:ln>
          <a:effectLst>
            <a:outerShdw blurRad="50800" rotWithShape="0" algn="t" dir="5400000" dist="38100">
              <a:srgbClr val="000000">
                <a:alpha val="40000"/>
              </a:srgbClr>
            </a:outerShdw>
          </a:effectLst>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grpSp>
        <p:nvGrpSpPr>
          <p:cNvPr id="600" name="Google Shape;600;p65"/>
          <p:cNvGrpSpPr/>
          <p:nvPr/>
        </p:nvGrpSpPr>
        <p:grpSpPr>
          <a:xfrm>
            <a:off x="1500505" y="818852"/>
            <a:ext cx="1085394" cy="639850"/>
            <a:chOff x="-794" y="-76"/>
            <a:chExt cx="9381" cy="4473"/>
          </a:xfrm>
        </p:grpSpPr>
        <p:sp>
          <p:nvSpPr>
            <p:cNvPr id="601" name="Google Shape;601;p65"/>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2" name="Google Shape;602;p65"/>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3" name="Google Shape;603;p65"/>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4" name="Google Shape;604;p65"/>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5" name="Google Shape;605;p65"/>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6" name="Google Shape;606;p65"/>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7" name="Google Shape;607;p65"/>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608" name="Google Shape;608;p65"/>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8" name="Google Shape;38;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42" name="Google Shape;42;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4" name="Google Shape;44;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47" name="Google Shape;47;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theme" Target="../theme/theme5.xml"/><Relationship Id="rId14" Type="http://schemas.openxmlformats.org/officeDocument/2006/relationships/slideLayout" Target="../slideLayouts/slideLayout2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0" Type="http://schemas.openxmlformats.org/officeDocument/2006/relationships/slideLayout" Target="../slideLayouts/slideLayout37.xml"/><Relationship Id="rId12" Type="http://schemas.openxmlformats.org/officeDocument/2006/relationships/theme" Target="../theme/theme2.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58.xml"/><Relationship Id="rId11" Type="http://schemas.openxmlformats.org/officeDocument/2006/relationships/slideLayout" Target="../slideLayouts/slideLayout49.xml"/><Relationship Id="rId22" Type="http://schemas.openxmlformats.org/officeDocument/2006/relationships/slideLayout" Target="../slideLayouts/slideLayout60.xml"/><Relationship Id="rId10" Type="http://schemas.openxmlformats.org/officeDocument/2006/relationships/slideLayout" Target="../slideLayouts/slideLayout48.xml"/><Relationship Id="rId21" Type="http://schemas.openxmlformats.org/officeDocument/2006/relationships/slideLayout" Target="../slideLayouts/slideLayout59.xml"/><Relationship Id="rId13" Type="http://schemas.openxmlformats.org/officeDocument/2006/relationships/slideLayout" Target="../slideLayouts/slideLayout51.xml"/><Relationship Id="rId24" Type="http://schemas.openxmlformats.org/officeDocument/2006/relationships/theme" Target="../theme/theme3.xml"/><Relationship Id="rId12" Type="http://schemas.openxmlformats.org/officeDocument/2006/relationships/slideLayout" Target="../slideLayouts/slideLayout50.xml"/><Relationship Id="rId23" Type="http://schemas.openxmlformats.org/officeDocument/2006/relationships/slideLayout" Target="../slideLayouts/slideLayout61.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11" name="Google Shape;11;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12" name="Google Shape;12;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7" name="Shape 67"/>
        <p:cNvGrpSpPr/>
        <p:nvPr/>
      </p:nvGrpSpPr>
      <p:grpSpPr>
        <a:xfrm>
          <a:off x="0" y="0"/>
          <a:ext cx="0" cy="0"/>
          <a:chOff x="0" y="0"/>
          <a:chExt cx="0" cy="0"/>
        </a:xfrm>
      </p:grpSpPr>
      <p:sp>
        <p:nvSpPr>
          <p:cNvPr id="68" name="Google Shape;68;p15"/>
          <p:cNvSpPr txBox="1"/>
          <p:nvPr>
            <p:ph type="title"/>
          </p:nvPr>
        </p:nvSpPr>
        <p:spPr>
          <a:xfrm>
            <a:off x="311700" y="593367"/>
            <a:ext cx="8520300" cy="7635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69" name="Google Shape;69;p15"/>
          <p:cNvSpPr txBox="1"/>
          <p:nvPr>
            <p:ph idx="1" type="body"/>
          </p:nvPr>
        </p:nvSpPr>
        <p:spPr>
          <a:xfrm>
            <a:off x="311700" y="1536633"/>
            <a:ext cx="8520300" cy="4555200"/>
          </a:xfrm>
          <a:prstGeom prst="rect">
            <a:avLst/>
          </a:prstGeom>
          <a:noFill/>
          <a:ln>
            <a:noFill/>
          </a:ln>
        </p:spPr>
        <p:txBody>
          <a:bodyPr anchorCtr="0" anchor="t" bIns="91425" lIns="91425" spcFirstLastPara="1" rIns="91425" wrap="square" tIns="91425">
            <a:noAutofit/>
          </a:bodyPr>
          <a:lstStyle>
            <a:lvl1pPr indent="-349250" lvl="0" marL="457200" rtl="0">
              <a:lnSpc>
                <a:spcPct val="115000"/>
              </a:lnSpc>
              <a:spcBef>
                <a:spcPts val="0"/>
              </a:spcBef>
              <a:spcAft>
                <a:spcPts val="0"/>
              </a:spcAft>
              <a:buClr>
                <a:schemeClr val="dk2"/>
              </a:buClr>
              <a:buSzPts val="1900"/>
              <a:buChar char="●"/>
              <a:defRPr sz="1900">
                <a:solidFill>
                  <a:schemeClr val="dk2"/>
                </a:solidFill>
              </a:defRPr>
            </a:lvl1pPr>
            <a:lvl2pPr indent="-323850" lvl="1" marL="914400" rtl="0">
              <a:lnSpc>
                <a:spcPct val="115000"/>
              </a:lnSpc>
              <a:spcBef>
                <a:spcPts val="1600"/>
              </a:spcBef>
              <a:spcAft>
                <a:spcPts val="0"/>
              </a:spcAft>
              <a:buClr>
                <a:schemeClr val="dk2"/>
              </a:buClr>
              <a:buSzPts val="1500"/>
              <a:buChar char="○"/>
              <a:defRPr sz="1500">
                <a:solidFill>
                  <a:schemeClr val="dk2"/>
                </a:solidFill>
              </a:defRPr>
            </a:lvl2pPr>
            <a:lvl3pPr indent="-323850" lvl="2" marL="1371600" rtl="0">
              <a:lnSpc>
                <a:spcPct val="115000"/>
              </a:lnSpc>
              <a:spcBef>
                <a:spcPts val="1600"/>
              </a:spcBef>
              <a:spcAft>
                <a:spcPts val="0"/>
              </a:spcAft>
              <a:buClr>
                <a:schemeClr val="dk2"/>
              </a:buClr>
              <a:buSzPts val="1500"/>
              <a:buChar char="■"/>
              <a:defRPr sz="1500">
                <a:solidFill>
                  <a:schemeClr val="dk2"/>
                </a:solidFill>
              </a:defRPr>
            </a:lvl3pPr>
            <a:lvl4pPr indent="-323850" lvl="3" marL="1828800" rtl="0">
              <a:lnSpc>
                <a:spcPct val="115000"/>
              </a:lnSpc>
              <a:spcBef>
                <a:spcPts val="1600"/>
              </a:spcBef>
              <a:spcAft>
                <a:spcPts val="0"/>
              </a:spcAft>
              <a:buClr>
                <a:schemeClr val="dk2"/>
              </a:buClr>
              <a:buSzPts val="1500"/>
              <a:buChar char="●"/>
              <a:defRPr sz="1500">
                <a:solidFill>
                  <a:schemeClr val="dk2"/>
                </a:solidFill>
              </a:defRPr>
            </a:lvl4pPr>
            <a:lvl5pPr indent="-323850" lvl="4" marL="2286000" rtl="0">
              <a:lnSpc>
                <a:spcPct val="115000"/>
              </a:lnSpc>
              <a:spcBef>
                <a:spcPts val="1600"/>
              </a:spcBef>
              <a:spcAft>
                <a:spcPts val="0"/>
              </a:spcAft>
              <a:buClr>
                <a:schemeClr val="dk2"/>
              </a:buClr>
              <a:buSzPts val="1500"/>
              <a:buChar char="○"/>
              <a:defRPr sz="1500">
                <a:solidFill>
                  <a:schemeClr val="dk2"/>
                </a:solidFill>
              </a:defRPr>
            </a:lvl5pPr>
            <a:lvl6pPr indent="-323850" lvl="5" marL="2743200" rtl="0">
              <a:lnSpc>
                <a:spcPct val="115000"/>
              </a:lnSpc>
              <a:spcBef>
                <a:spcPts val="1600"/>
              </a:spcBef>
              <a:spcAft>
                <a:spcPts val="0"/>
              </a:spcAft>
              <a:buClr>
                <a:schemeClr val="dk2"/>
              </a:buClr>
              <a:buSzPts val="1500"/>
              <a:buChar char="■"/>
              <a:defRPr sz="1500">
                <a:solidFill>
                  <a:schemeClr val="dk2"/>
                </a:solidFill>
              </a:defRPr>
            </a:lvl6pPr>
            <a:lvl7pPr indent="-323850" lvl="6" marL="3200400" rtl="0">
              <a:lnSpc>
                <a:spcPct val="115000"/>
              </a:lnSpc>
              <a:spcBef>
                <a:spcPts val="1600"/>
              </a:spcBef>
              <a:spcAft>
                <a:spcPts val="0"/>
              </a:spcAft>
              <a:buClr>
                <a:schemeClr val="dk2"/>
              </a:buClr>
              <a:buSzPts val="1500"/>
              <a:buChar char="●"/>
              <a:defRPr sz="1500">
                <a:solidFill>
                  <a:schemeClr val="dk2"/>
                </a:solidFill>
              </a:defRPr>
            </a:lvl7pPr>
            <a:lvl8pPr indent="-323850" lvl="7" marL="3657600" rtl="0">
              <a:lnSpc>
                <a:spcPct val="115000"/>
              </a:lnSpc>
              <a:spcBef>
                <a:spcPts val="1600"/>
              </a:spcBef>
              <a:spcAft>
                <a:spcPts val="0"/>
              </a:spcAft>
              <a:buClr>
                <a:schemeClr val="dk2"/>
              </a:buClr>
              <a:buSzPts val="1500"/>
              <a:buChar char="○"/>
              <a:defRPr sz="1500">
                <a:solidFill>
                  <a:schemeClr val="dk2"/>
                </a:solidFill>
              </a:defRPr>
            </a:lvl8pPr>
            <a:lvl9pPr indent="-323850" lvl="8" marL="4114800" rtl="0">
              <a:lnSpc>
                <a:spcPct val="115000"/>
              </a:lnSpc>
              <a:spcBef>
                <a:spcPts val="1600"/>
              </a:spcBef>
              <a:spcAft>
                <a:spcPts val="1600"/>
              </a:spcAft>
              <a:buClr>
                <a:schemeClr val="dk2"/>
              </a:buClr>
              <a:buSzPts val="1500"/>
              <a:buChar char="■"/>
              <a:defRPr sz="1500">
                <a:solidFill>
                  <a:schemeClr val="dk2"/>
                </a:solidFill>
              </a:defRPr>
            </a:lvl9pPr>
          </a:lstStyle>
          <a:p/>
        </p:txBody>
      </p:sp>
      <p:sp>
        <p:nvSpPr>
          <p:cNvPr id="70" name="Google Shape;70;p15"/>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rtl="0" algn="r">
              <a:buNone/>
              <a:defRPr sz="1100">
                <a:solidFill>
                  <a:schemeClr val="dk2"/>
                </a:solidFill>
              </a:defRPr>
            </a:lvl1pPr>
            <a:lvl2pPr lvl="1" rtl="0" algn="r">
              <a:buNone/>
              <a:defRPr sz="1100">
                <a:solidFill>
                  <a:schemeClr val="dk2"/>
                </a:solidFill>
              </a:defRPr>
            </a:lvl2pPr>
            <a:lvl3pPr lvl="2" rtl="0" algn="r">
              <a:buNone/>
              <a:defRPr sz="1100">
                <a:solidFill>
                  <a:schemeClr val="dk2"/>
                </a:solidFill>
              </a:defRPr>
            </a:lvl3pPr>
            <a:lvl4pPr lvl="3" rtl="0" algn="r">
              <a:buNone/>
              <a:defRPr sz="1100">
                <a:solidFill>
                  <a:schemeClr val="dk2"/>
                </a:solidFill>
              </a:defRPr>
            </a:lvl4pPr>
            <a:lvl5pPr lvl="4" rtl="0" algn="r">
              <a:buNone/>
              <a:defRPr sz="1100">
                <a:solidFill>
                  <a:schemeClr val="dk2"/>
                </a:solidFill>
              </a:defRPr>
            </a:lvl5pPr>
            <a:lvl6pPr lvl="5" rtl="0" algn="r">
              <a:buNone/>
              <a:defRPr sz="1100">
                <a:solidFill>
                  <a:schemeClr val="dk2"/>
                </a:solidFill>
              </a:defRPr>
            </a:lvl6pPr>
            <a:lvl7pPr lvl="6" rtl="0" algn="r">
              <a:buNone/>
              <a:defRPr sz="1100">
                <a:solidFill>
                  <a:schemeClr val="dk2"/>
                </a:solidFill>
              </a:defRPr>
            </a:lvl7pPr>
            <a:lvl8pPr lvl="7" rtl="0" algn="r">
              <a:buNone/>
              <a:defRPr sz="1100">
                <a:solidFill>
                  <a:schemeClr val="dk2"/>
                </a:solidFill>
              </a:defRPr>
            </a:lvl8pPr>
            <a:lvl9pPr lvl="8" rtl="0" algn="r">
              <a:buNone/>
              <a:defRPr sz="11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2" name="Shape 132"/>
        <p:cNvGrpSpPr/>
        <p:nvPr/>
      </p:nvGrpSpPr>
      <p:grpSpPr>
        <a:xfrm>
          <a:off x="0" y="0"/>
          <a:ext cx="0" cy="0"/>
          <a:chOff x="0" y="0"/>
          <a:chExt cx="0" cy="0"/>
        </a:xfrm>
      </p:grpSpPr>
      <p:sp>
        <p:nvSpPr>
          <p:cNvPr id="133" name="Google Shape;133;p30"/>
          <p:cNvSpPr txBox="1"/>
          <p:nvPr>
            <p:ph type="title"/>
          </p:nvPr>
        </p:nvSpPr>
        <p:spPr>
          <a:xfrm>
            <a:off x="457200" y="274638"/>
            <a:ext cx="8229600" cy="11433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p:txBody>
      </p:sp>
      <p:sp>
        <p:nvSpPr>
          <p:cNvPr id="134" name="Google Shape;134;p30"/>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7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35" name="Google Shape;135;p30"/>
          <p:cNvSpPr txBox="1"/>
          <p:nvPr>
            <p:ph idx="10" type="dt"/>
          </p:nvPr>
        </p:nvSpPr>
        <p:spPr>
          <a:xfrm>
            <a:off x="457200" y="6356350"/>
            <a:ext cx="21336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36" name="Google Shape;136;p30"/>
          <p:cNvSpPr txBox="1"/>
          <p:nvPr>
            <p:ph idx="11" type="ftr"/>
          </p:nvPr>
        </p:nvSpPr>
        <p:spPr>
          <a:xfrm>
            <a:off x="3124200" y="6356350"/>
            <a:ext cx="28956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5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37" name="Google Shape;137;p3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7" name="Shape 207"/>
        <p:cNvGrpSpPr/>
        <p:nvPr/>
      </p:nvGrpSpPr>
      <p:grpSpPr>
        <a:xfrm>
          <a:off x="0" y="0"/>
          <a:ext cx="0" cy="0"/>
          <a:chOff x="0" y="0"/>
          <a:chExt cx="0" cy="0"/>
        </a:xfrm>
      </p:grpSpPr>
      <p:sp>
        <p:nvSpPr>
          <p:cNvPr id="208" name="Google Shape;208;p42"/>
          <p:cNvSpPr txBox="1"/>
          <p:nvPr>
            <p:ph type="title"/>
          </p:nvPr>
        </p:nvSpPr>
        <p:spPr>
          <a:xfrm>
            <a:off x="283987" y="449537"/>
            <a:ext cx="8580300" cy="10728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1"/>
              </a:buClr>
              <a:buSzPts val="4300"/>
              <a:buFont typeface="Questrial"/>
              <a:buNone/>
              <a:defRPr b="1" i="0" sz="4300" u="none" cap="none" strike="noStrike">
                <a:solidFill>
                  <a:schemeClr val="dk1"/>
                </a:solidFill>
                <a:latin typeface="Questrial"/>
                <a:ea typeface="Questrial"/>
                <a:cs typeface="Questrial"/>
                <a:sym typeface="Questrial"/>
              </a:defRPr>
            </a:lvl1pPr>
            <a:lvl2pPr lvl="1" rtl="0">
              <a:spcBef>
                <a:spcPts val="0"/>
              </a:spcBef>
              <a:spcAft>
                <a:spcPts val="0"/>
              </a:spcAft>
              <a:buSzPts val="1900"/>
              <a:buNone/>
              <a:defRPr sz="2400"/>
            </a:lvl2pPr>
            <a:lvl3pPr lvl="2" rtl="0">
              <a:spcBef>
                <a:spcPts val="0"/>
              </a:spcBef>
              <a:spcAft>
                <a:spcPts val="0"/>
              </a:spcAft>
              <a:buSzPts val="1900"/>
              <a:buNone/>
              <a:defRPr sz="2400"/>
            </a:lvl3pPr>
            <a:lvl4pPr lvl="3" rtl="0">
              <a:spcBef>
                <a:spcPts val="0"/>
              </a:spcBef>
              <a:spcAft>
                <a:spcPts val="0"/>
              </a:spcAft>
              <a:buSzPts val="1900"/>
              <a:buNone/>
              <a:defRPr sz="2400"/>
            </a:lvl4pPr>
            <a:lvl5pPr lvl="4" rtl="0">
              <a:spcBef>
                <a:spcPts val="0"/>
              </a:spcBef>
              <a:spcAft>
                <a:spcPts val="0"/>
              </a:spcAft>
              <a:buSzPts val="1900"/>
              <a:buNone/>
              <a:defRPr sz="2400"/>
            </a:lvl5pPr>
            <a:lvl6pPr lvl="5" rtl="0">
              <a:spcBef>
                <a:spcPts val="0"/>
              </a:spcBef>
              <a:spcAft>
                <a:spcPts val="0"/>
              </a:spcAft>
              <a:buSzPts val="1900"/>
              <a:buNone/>
              <a:defRPr sz="2400"/>
            </a:lvl6pPr>
            <a:lvl7pPr lvl="6" rtl="0">
              <a:spcBef>
                <a:spcPts val="0"/>
              </a:spcBef>
              <a:spcAft>
                <a:spcPts val="0"/>
              </a:spcAft>
              <a:buSzPts val="1900"/>
              <a:buNone/>
              <a:defRPr sz="2400"/>
            </a:lvl7pPr>
            <a:lvl8pPr lvl="7" rtl="0">
              <a:spcBef>
                <a:spcPts val="0"/>
              </a:spcBef>
              <a:spcAft>
                <a:spcPts val="0"/>
              </a:spcAft>
              <a:buSzPts val="1900"/>
              <a:buNone/>
              <a:defRPr sz="2400"/>
            </a:lvl8pPr>
            <a:lvl9pPr lvl="8" rtl="0">
              <a:spcBef>
                <a:spcPts val="0"/>
              </a:spcBef>
              <a:spcAft>
                <a:spcPts val="0"/>
              </a:spcAft>
              <a:buSzPts val="1900"/>
              <a:buNone/>
              <a:defRPr sz="2400"/>
            </a:lvl9pPr>
          </a:lstStyle>
          <a:p/>
        </p:txBody>
      </p:sp>
      <p:grpSp>
        <p:nvGrpSpPr>
          <p:cNvPr id="209" name="Google Shape;209;p42"/>
          <p:cNvGrpSpPr/>
          <p:nvPr/>
        </p:nvGrpSpPr>
        <p:grpSpPr>
          <a:xfrm>
            <a:off x="8636000" y="63504"/>
            <a:ext cx="449916" cy="265230"/>
            <a:chOff x="-794" y="-76"/>
            <a:chExt cx="9381" cy="4473"/>
          </a:xfrm>
        </p:grpSpPr>
        <p:sp>
          <p:nvSpPr>
            <p:cNvPr id="210" name="Google Shape;210;p42"/>
            <p:cNvSpPr/>
            <p:nvPr/>
          </p:nvSpPr>
          <p:spPr>
            <a:xfrm>
              <a:off x="4687" y="-76"/>
              <a:ext cx="3900" cy="3900"/>
            </a:xfrm>
            <a:prstGeom prst="ellipse">
              <a:avLst/>
            </a:prstGeom>
            <a:solidFill>
              <a:srgbClr val="8CBA43"/>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1" name="Google Shape;211;p42"/>
            <p:cNvSpPr/>
            <p:nvPr/>
          </p:nvSpPr>
          <p:spPr>
            <a:xfrm>
              <a:off x="-794" y="2132"/>
              <a:ext cx="431" cy="2210"/>
            </a:xfrm>
            <a:custGeom>
              <a:rect b="b" l="l" r="r" t="t"/>
              <a:pathLst>
                <a:path extrusionOk="0" h="2210" w="431">
                  <a:moveTo>
                    <a:pt x="431" y="392"/>
                  </a:moveTo>
                  <a:lnTo>
                    <a:pt x="0" y="392"/>
                  </a:lnTo>
                  <a:lnTo>
                    <a:pt x="0" y="0"/>
                  </a:lnTo>
                  <a:lnTo>
                    <a:pt x="431" y="0"/>
                  </a:lnTo>
                  <a:lnTo>
                    <a:pt x="431" y="392"/>
                  </a:lnTo>
                  <a:close/>
                  <a:moveTo>
                    <a:pt x="0" y="587"/>
                  </a:moveTo>
                  <a:lnTo>
                    <a:pt x="431" y="587"/>
                  </a:lnTo>
                  <a:lnTo>
                    <a:pt x="431" y="2210"/>
                  </a:lnTo>
                  <a:lnTo>
                    <a:pt x="0" y="2210"/>
                  </a:lnTo>
                  <a:lnTo>
                    <a:pt x="0" y="5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2" name="Google Shape;212;p42"/>
            <p:cNvSpPr/>
            <p:nvPr/>
          </p:nvSpPr>
          <p:spPr>
            <a:xfrm>
              <a:off x="-297" y="2148"/>
              <a:ext cx="1582" cy="2247"/>
            </a:xfrm>
            <a:custGeom>
              <a:rect b="b" l="l" r="r" t="t"/>
              <a:pathLst>
                <a:path extrusionOk="0" h="949" w="669">
                  <a:moveTo>
                    <a:pt x="408" y="252"/>
                  </a:moveTo>
                  <a:cubicBezTo>
                    <a:pt x="441" y="270"/>
                    <a:pt x="467" y="295"/>
                    <a:pt x="487" y="328"/>
                  </a:cubicBezTo>
                  <a:cubicBezTo>
                    <a:pt x="487" y="0"/>
                    <a:pt x="487" y="0"/>
                    <a:pt x="487" y="0"/>
                  </a:cubicBezTo>
                  <a:cubicBezTo>
                    <a:pt x="669" y="0"/>
                    <a:pt x="669" y="0"/>
                    <a:pt x="669" y="0"/>
                  </a:cubicBezTo>
                  <a:cubicBezTo>
                    <a:pt x="669" y="927"/>
                    <a:pt x="669" y="927"/>
                    <a:pt x="669" y="927"/>
                  </a:cubicBezTo>
                  <a:cubicBezTo>
                    <a:pt x="495" y="927"/>
                    <a:pt x="495" y="927"/>
                    <a:pt x="495" y="927"/>
                  </a:cubicBezTo>
                  <a:cubicBezTo>
                    <a:pt x="495" y="832"/>
                    <a:pt x="495" y="832"/>
                    <a:pt x="495" y="832"/>
                  </a:cubicBezTo>
                  <a:cubicBezTo>
                    <a:pt x="469" y="873"/>
                    <a:pt x="440" y="902"/>
                    <a:pt x="407" y="921"/>
                  </a:cubicBezTo>
                  <a:cubicBezTo>
                    <a:pt x="374" y="939"/>
                    <a:pt x="334" y="949"/>
                    <a:pt x="285" y="949"/>
                  </a:cubicBezTo>
                  <a:cubicBezTo>
                    <a:pt x="205" y="949"/>
                    <a:pt x="137" y="916"/>
                    <a:pt x="83" y="851"/>
                  </a:cubicBezTo>
                  <a:cubicBezTo>
                    <a:pt x="28" y="786"/>
                    <a:pt x="0" y="703"/>
                    <a:pt x="0" y="602"/>
                  </a:cubicBezTo>
                  <a:cubicBezTo>
                    <a:pt x="0" y="484"/>
                    <a:pt x="27" y="392"/>
                    <a:pt x="81" y="325"/>
                  </a:cubicBezTo>
                  <a:cubicBezTo>
                    <a:pt x="135" y="258"/>
                    <a:pt x="207" y="224"/>
                    <a:pt x="298" y="224"/>
                  </a:cubicBezTo>
                  <a:cubicBezTo>
                    <a:pt x="339" y="224"/>
                    <a:pt x="376" y="233"/>
                    <a:pt x="408" y="252"/>
                  </a:cubicBezTo>
                  <a:close/>
                  <a:moveTo>
                    <a:pt x="453" y="741"/>
                  </a:moveTo>
                  <a:cubicBezTo>
                    <a:pt x="479" y="703"/>
                    <a:pt x="492" y="654"/>
                    <a:pt x="492" y="594"/>
                  </a:cubicBezTo>
                  <a:cubicBezTo>
                    <a:pt x="492" y="510"/>
                    <a:pt x="471" y="450"/>
                    <a:pt x="429" y="414"/>
                  </a:cubicBezTo>
                  <a:cubicBezTo>
                    <a:pt x="403" y="392"/>
                    <a:pt x="372" y="381"/>
                    <a:pt x="338" y="381"/>
                  </a:cubicBezTo>
                  <a:cubicBezTo>
                    <a:pt x="285" y="381"/>
                    <a:pt x="247" y="401"/>
                    <a:pt x="222" y="441"/>
                  </a:cubicBezTo>
                  <a:cubicBezTo>
                    <a:pt x="198" y="480"/>
                    <a:pt x="185" y="530"/>
                    <a:pt x="185" y="588"/>
                  </a:cubicBezTo>
                  <a:cubicBezTo>
                    <a:pt x="185" y="652"/>
                    <a:pt x="198" y="702"/>
                    <a:pt x="223" y="740"/>
                  </a:cubicBezTo>
                  <a:cubicBezTo>
                    <a:pt x="248" y="778"/>
                    <a:pt x="286" y="797"/>
                    <a:pt x="337" y="797"/>
                  </a:cubicBezTo>
                  <a:cubicBezTo>
                    <a:pt x="387" y="797"/>
                    <a:pt x="426" y="779"/>
                    <a:pt x="453" y="741"/>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3" name="Google Shape;213;p42"/>
            <p:cNvSpPr/>
            <p:nvPr/>
          </p:nvSpPr>
          <p:spPr>
            <a:xfrm>
              <a:off x="1296" y="2674"/>
              <a:ext cx="1613" cy="1722"/>
            </a:xfrm>
            <a:custGeom>
              <a:rect b="b" l="l" r="r" t="t"/>
              <a:pathLst>
                <a:path extrusionOk="0" h="728" w="682">
                  <a:moveTo>
                    <a:pt x="502" y="33"/>
                  </a:moveTo>
                  <a:cubicBezTo>
                    <a:pt x="549" y="54"/>
                    <a:pt x="589" y="88"/>
                    <a:pt x="620" y="134"/>
                  </a:cubicBezTo>
                  <a:cubicBezTo>
                    <a:pt x="648" y="175"/>
                    <a:pt x="667" y="222"/>
                    <a:pt x="675" y="276"/>
                  </a:cubicBezTo>
                  <a:cubicBezTo>
                    <a:pt x="680" y="308"/>
                    <a:pt x="682" y="353"/>
                    <a:pt x="681" y="412"/>
                  </a:cubicBezTo>
                  <a:cubicBezTo>
                    <a:pt x="181" y="412"/>
                    <a:pt x="181" y="412"/>
                    <a:pt x="181" y="412"/>
                  </a:cubicBezTo>
                  <a:cubicBezTo>
                    <a:pt x="184" y="481"/>
                    <a:pt x="208" y="529"/>
                    <a:pt x="253" y="557"/>
                  </a:cubicBezTo>
                  <a:cubicBezTo>
                    <a:pt x="280" y="574"/>
                    <a:pt x="313" y="583"/>
                    <a:pt x="352" y="583"/>
                  </a:cubicBezTo>
                  <a:cubicBezTo>
                    <a:pt x="392" y="583"/>
                    <a:pt x="426" y="572"/>
                    <a:pt x="451" y="551"/>
                  </a:cubicBezTo>
                  <a:cubicBezTo>
                    <a:pt x="465" y="540"/>
                    <a:pt x="477" y="524"/>
                    <a:pt x="488" y="504"/>
                  </a:cubicBezTo>
                  <a:cubicBezTo>
                    <a:pt x="671" y="504"/>
                    <a:pt x="671" y="504"/>
                    <a:pt x="671" y="504"/>
                  </a:cubicBezTo>
                  <a:cubicBezTo>
                    <a:pt x="667" y="545"/>
                    <a:pt x="644" y="586"/>
                    <a:pt x="605" y="628"/>
                  </a:cubicBezTo>
                  <a:cubicBezTo>
                    <a:pt x="543" y="695"/>
                    <a:pt x="457" y="728"/>
                    <a:pt x="347" y="728"/>
                  </a:cubicBezTo>
                  <a:cubicBezTo>
                    <a:pt x="255" y="728"/>
                    <a:pt x="175" y="700"/>
                    <a:pt x="105" y="644"/>
                  </a:cubicBezTo>
                  <a:cubicBezTo>
                    <a:pt x="35" y="588"/>
                    <a:pt x="0" y="496"/>
                    <a:pt x="0" y="369"/>
                  </a:cubicBezTo>
                  <a:cubicBezTo>
                    <a:pt x="0" y="250"/>
                    <a:pt x="32" y="159"/>
                    <a:pt x="95" y="96"/>
                  </a:cubicBezTo>
                  <a:cubicBezTo>
                    <a:pt x="158" y="32"/>
                    <a:pt x="239" y="0"/>
                    <a:pt x="340" y="0"/>
                  </a:cubicBezTo>
                  <a:cubicBezTo>
                    <a:pt x="400" y="0"/>
                    <a:pt x="454" y="11"/>
                    <a:pt x="502" y="33"/>
                  </a:cubicBezTo>
                  <a:close/>
                  <a:moveTo>
                    <a:pt x="233" y="188"/>
                  </a:moveTo>
                  <a:cubicBezTo>
                    <a:pt x="208" y="214"/>
                    <a:pt x="192" y="249"/>
                    <a:pt x="185" y="294"/>
                  </a:cubicBezTo>
                  <a:cubicBezTo>
                    <a:pt x="494" y="294"/>
                    <a:pt x="494" y="294"/>
                    <a:pt x="494" y="294"/>
                  </a:cubicBezTo>
                  <a:cubicBezTo>
                    <a:pt x="491" y="246"/>
                    <a:pt x="475" y="210"/>
                    <a:pt x="447" y="185"/>
                  </a:cubicBezTo>
                  <a:cubicBezTo>
                    <a:pt x="418" y="161"/>
                    <a:pt x="383" y="148"/>
                    <a:pt x="340" y="148"/>
                  </a:cubicBezTo>
                  <a:cubicBezTo>
                    <a:pt x="294" y="148"/>
                    <a:pt x="258" y="161"/>
                    <a:pt x="233" y="188"/>
                  </a:cubicBez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4" name="Google Shape;214;p42"/>
            <p:cNvSpPr/>
            <p:nvPr/>
          </p:nvSpPr>
          <p:spPr>
            <a:xfrm>
              <a:off x="2779" y="2678"/>
              <a:ext cx="1525" cy="1716"/>
            </a:xfrm>
            <a:custGeom>
              <a:rect b="b" l="l" r="r" t="t"/>
              <a:pathLst>
                <a:path extrusionOk="0" h="725" w="645">
                  <a:moveTo>
                    <a:pt x="318" y="286"/>
                  </a:moveTo>
                  <a:cubicBezTo>
                    <a:pt x="352" y="281"/>
                    <a:pt x="376" y="276"/>
                    <a:pt x="390" y="270"/>
                  </a:cubicBezTo>
                  <a:cubicBezTo>
                    <a:pt x="416" y="259"/>
                    <a:pt x="429" y="242"/>
                    <a:pt x="429" y="219"/>
                  </a:cubicBezTo>
                  <a:cubicBezTo>
                    <a:pt x="429" y="191"/>
                    <a:pt x="419" y="171"/>
                    <a:pt x="399" y="161"/>
                  </a:cubicBezTo>
                  <a:cubicBezTo>
                    <a:pt x="379" y="150"/>
                    <a:pt x="350" y="145"/>
                    <a:pt x="312" y="145"/>
                  </a:cubicBezTo>
                  <a:cubicBezTo>
                    <a:pt x="269" y="145"/>
                    <a:pt x="238" y="155"/>
                    <a:pt x="221" y="176"/>
                  </a:cubicBezTo>
                  <a:cubicBezTo>
                    <a:pt x="208" y="192"/>
                    <a:pt x="199" y="213"/>
                    <a:pt x="195" y="239"/>
                  </a:cubicBezTo>
                  <a:cubicBezTo>
                    <a:pt x="22" y="239"/>
                    <a:pt x="22" y="239"/>
                    <a:pt x="22" y="239"/>
                  </a:cubicBezTo>
                  <a:cubicBezTo>
                    <a:pt x="26" y="179"/>
                    <a:pt x="42" y="130"/>
                    <a:pt x="72" y="91"/>
                  </a:cubicBezTo>
                  <a:cubicBezTo>
                    <a:pt x="120" y="31"/>
                    <a:pt x="202" y="0"/>
                    <a:pt x="318" y="0"/>
                  </a:cubicBezTo>
                  <a:cubicBezTo>
                    <a:pt x="393" y="0"/>
                    <a:pt x="460" y="15"/>
                    <a:pt x="519" y="45"/>
                  </a:cubicBezTo>
                  <a:cubicBezTo>
                    <a:pt x="578" y="75"/>
                    <a:pt x="607" y="131"/>
                    <a:pt x="607" y="214"/>
                  </a:cubicBezTo>
                  <a:cubicBezTo>
                    <a:pt x="607" y="529"/>
                    <a:pt x="607" y="529"/>
                    <a:pt x="607" y="529"/>
                  </a:cubicBezTo>
                  <a:cubicBezTo>
                    <a:pt x="607" y="551"/>
                    <a:pt x="607" y="577"/>
                    <a:pt x="608" y="608"/>
                  </a:cubicBezTo>
                  <a:cubicBezTo>
                    <a:pt x="609" y="632"/>
                    <a:pt x="613" y="648"/>
                    <a:pt x="619" y="656"/>
                  </a:cubicBezTo>
                  <a:cubicBezTo>
                    <a:pt x="625" y="664"/>
                    <a:pt x="634" y="671"/>
                    <a:pt x="645" y="677"/>
                  </a:cubicBezTo>
                  <a:cubicBezTo>
                    <a:pt x="645" y="703"/>
                    <a:pt x="645" y="703"/>
                    <a:pt x="645" y="703"/>
                  </a:cubicBezTo>
                  <a:cubicBezTo>
                    <a:pt x="450" y="703"/>
                    <a:pt x="450" y="703"/>
                    <a:pt x="450" y="703"/>
                  </a:cubicBezTo>
                  <a:cubicBezTo>
                    <a:pt x="445" y="689"/>
                    <a:pt x="441" y="676"/>
                    <a:pt x="439" y="664"/>
                  </a:cubicBezTo>
                  <a:cubicBezTo>
                    <a:pt x="437" y="652"/>
                    <a:pt x="435" y="638"/>
                    <a:pt x="434" y="623"/>
                  </a:cubicBezTo>
                  <a:cubicBezTo>
                    <a:pt x="409" y="649"/>
                    <a:pt x="380" y="672"/>
                    <a:pt x="348" y="691"/>
                  </a:cubicBezTo>
                  <a:cubicBezTo>
                    <a:pt x="309" y="713"/>
                    <a:pt x="265" y="725"/>
                    <a:pt x="216" y="725"/>
                  </a:cubicBezTo>
                  <a:cubicBezTo>
                    <a:pt x="153" y="725"/>
                    <a:pt x="102" y="707"/>
                    <a:pt x="61" y="671"/>
                  </a:cubicBezTo>
                  <a:cubicBezTo>
                    <a:pt x="20" y="636"/>
                    <a:pt x="0" y="586"/>
                    <a:pt x="0" y="520"/>
                  </a:cubicBezTo>
                  <a:cubicBezTo>
                    <a:pt x="0" y="436"/>
                    <a:pt x="33" y="375"/>
                    <a:pt x="98" y="337"/>
                  </a:cubicBezTo>
                  <a:cubicBezTo>
                    <a:pt x="134" y="317"/>
                    <a:pt x="187" y="302"/>
                    <a:pt x="257" y="293"/>
                  </a:cubicBezTo>
                  <a:lnTo>
                    <a:pt x="318" y="286"/>
                  </a:lnTo>
                  <a:close/>
                  <a:moveTo>
                    <a:pt x="428" y="369"/>
                  </a:moveTo>
                  <a:cubicBezTo>
                    <a:pt x="417" y="376"/>
                    <a:pt x="405" y="382"/>
                    <a:pt x="393" y="387"/>
                  </a:cubicBezTo>
                  <a:cubicBezTo>
                    <a:pt x="381" y="391"/>
                    <a:pt x="365" y="395"/>
                    <a:pt x="345" y="399"/>
                  </a:cubicBezTo>
                  <a:cubicBezTo>
                    <a:pt x="304" y="407"/>
                    <a:pt x="304" y="407"/>
                    <a:pt x="304" y="407"/>
                  </a:cubicBezTo>
                  <a:cubicBezTo>
                    <a:pt x="266" y="413"/>
                    <a:pt x="238" y="421"/>
                    <a:pt x="222" y="431"/>
                  </a:cubicBezTo>
                  <a:cubicBezTo>
                    <a:pt x="193" y="447"/>
                    <a:pt x="179" y="473"/>
                    <a:pt x="179" y="507"/>
                  </a:cubicBezTo>
                  <a:cubicBezTo>
                    <a:pt x="179" y="538"/>
                    <a:pt x="188" y="560"/>
                    <a:pt x="205" y="574"/>
                  </a:cubicBezTo>
                  <a:cubicBezTo>
                    <a:pt x="222" y="587"/>
                    <a:pt x="243" y="594"/>
                    <a:pt x="268" y="594"/>
                  </a:cubicBezTo>
                  <a:cubicBezTo>
                    <a:pt x="307" y="594"/>
                    <a:pt x="343" y="583"/>
                    <a:pt x="377" y="560"/>
                  </a:cubicBezTo>
                  <a:cubicBezTo>
                    <a:pt x="410" y="538"/>
                    <a:pt x="427" y="496"/>
                    <a:pt x="428" y="436"/>
                  </a:cubicBezTo>
                  <a:lnTo>
                    <a:pt x="428" y="369"/>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5" name="Google Shape;215;p42"/>
            <p:cNvSpPr/>
            <p:nvPr/>
          </p:nvSpPr>
          <p:spPr>
            <a:xfrm>
              <a:off x="4211" y="2671"/>
              <a:ext cx="1485" cy="1726"/>
            </a:xfrm>
            <a:custGeom>
              <a:rect b="b" l="l" r="r" t="t"/>
              <a:pathLst>
                <a:path extrusionOk="0" h="729" w="628">
                  <a:moveTo>
                    <a:pt x="182" y="487"/>
                  </a:moveTo>
                  <a:cubicBezTo>
                    <a:pt x="186" y="519"/>
                    <a:pt x="194" y="542"/>
                    <a:pt x="207" y="555"/>
                  </a:cubicBezTo>
                  <a:cubicBezTo>
                    <a:pt x="229" y="579"/>
                    <a:pt x="270" y="591"/>
                    <a:pt x="331" y="591"/>
                  </a:cubicBezTo>
                  <a:cubicBezTo>
                    <a:pt x="366" y="591"/>
                    <a:pt x="394" y="586"/>
                    <a:pt x="415" y="575"/>
                  </a:cubicBezTo>
                  <a:cubicBezTo>
                    <a:pt x="436" y="565"/>
                    <a:pt x="447" y="549"/>
                    <a:pt x="447" y="528"/>
                  </a:cubicBezTo>
                  <a:cubicBezTo>
                    <a:pt x="447" y="508"/>
                    <a:pt x="438" y="492"/>
                    <a:pt x="421" y="482"/>
                  </a:cubicBezTo>
                  <a:cubicBezTo>
                    <a:pt x="405" y="471"/>
                    <a:pt x="342" y="453"/>
                    <a:pt x="234" y="428"/>
                  </a:cubicBezTo>
                  <a:cubicBezTo>
                    <a:pt x="156" y="408"/>
                    <a:pt x="101" y="384"/>
                    <a:pt x="69" y="355"/>
                  </a:cubicBezTo>
                  <a:cubicBezTo>
                    <a:pt x="37" y="327"/>
                    <a:pt x="21" y="286"/>
                    <a:pt x="21" y="232"/>
                  </a:cubicBezTo>
                  <a:cubicBezTo>
                    <a:pt x="21" y="169"/>
                    <a:pt x="46" y="114"/>
                    <a:pt x="96" y="68"/>
                  </a:cubicBezTo>
                  <a:cubicBezTo>
                    <a:pt x="145" y="23"/>
                    <a:pt x="216" y="0"/>
                    <a:pt x="306" y="0"/>
                  </a:cubicBezTo>
                  <a:cubicBezTo>
                    <a:pt x="392" y="0"/>
                    <a:pt x="462" y="17"/>
                    <a:pt x="516" y="51"/>
                  </a:cubicBezTo>
                  <a:cubicBezTo>
                    <a:pt x="570" y="86"/>
                    <a:pt x="601" y="145"/>
                    <a:pt x="609" y="229"/>
                  </a:cubicBezTo>
                  <a:cubicBezTo>
                    <a:pt x="430" y="229"/>
                    <a:pt x="430" y="229"/>
                    <a:pt x="430" y="229"/>
                  </a:cubicBezTo>
                  <a:cubicBezTo>
                    <a:pt x="427" y="206"/>
                    <a:pt x="421" y="187"/>
                    <a:pt x="410" y="174"/>
                  </a:cubicBezTo>
                  <a:cubicBezTo>
                    <a:pt x="390" y="150"/>
                    <a:pt x="357" y="137"/>
                    <a:pt x="309" y="137"/>
                  </a:cubicBezTo>
                  <a:cubicBezTo>
                    <a:pt x="270" y="137"/>
                    <a:pt x="242" y="144"/>
                    <a:pt x="225" y="156"/>
                  </a:cubicBezTo>
                  <a:cubicBezTo>
                    <a:pt x="209" y="168"/>
                    <a:pt x="200" y="182"/>
                    <a:pt x="200" y="199"/>
                  </a:cubicBezTo>
                  <a:cubicBezTo>
                    <a:pt x="200" y="219"/>
                    <a:pt x="209" y="234"/>
                    <a:pt x="227" y="243"/>
                  </a:cubicBezTo>
                  <a:cubicBezTo>
                    <a:pt x="245" y="253"/>
                    <a:pt x="307" y="269"/>
                    <a:pt x="414" y="293"/>
                  </a:cubicBezTo>
                  <a:cubicBezTo>
                    <a:pt x="486" y="310"/>
                    <a:pt x="539" y="335"/>
                    <a:pt x="575" y="369"/>
                  </a:cubicBezTo>
                  <a:cubicBezTo>
                    <a:pt x="610" y="404"/>
                    <a:pt x="628" y="447"/>
                    <a:pt x="628" y="498"/>
                  </a:cubicBezTo>
                  <a:cubicBezTo>
                    <a:pt x="628" y="566"/>
                    <a:pt x="603" y="622"/>
                    <a:pt x="552" y="665"/>
                  </a:cubicBezTo>
                  <a:cubicBezTo>
                    <a:pt x="501" y="708"/>
                    <a:pt x="423" y="729"/>
                    <a:pt x="317" y="729"/>
                  </a:cubicBezTo>
                  <a:cubicBezTo>
                    <a:pt x="209" y="729"/>
                    <a:pt x="129" y="707"/>
                    <a:pt x="77" y="661"/>
                  </a:cubicBezTo>
                  <a:cubicBezTo>
                    <a:pt x="26" y="616"/>
                    <a:pt x="0" y="558"/>
                    <a:pt x="0" y="487"/>
                  </a:cubicBezTo>
                  <a:lnTo>
                    <a:pt x="182" y="487"/>
                  </a:lnTo>
                  <a:close/>
                </a:path>
              </a:pathLst>
            </a:custGeom>
            <a:solidFill>
              <a:srgbClr val="3D3D3D"/>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6" name="Google Shape;216;p42"/>
            <p:cNvSpPr/>
            <p:nvPr/>
          </p:nvSpPr>
          <p:spPr>
            <a:xfrm>
              <a:off x="5571" y="1067"/>
              <a:ext cx="1007" cy="1427"/>
            </a:xfrm>
            <a:custGeom>
              <a:rect b="b" l="l" r="r" t="t"/>
              <a:pathLst>
                <a:path extrusionOk="0" h="1427" w="1007">
                  <a:moveTo>
                    <a:pt x="1007" y="1119"/>
                  </a:moveTo>
                  <a:lnTo>
                    <a:pt x="844" y="1119"/>
                  </a:lnTo>
                  <a:lnTo>
                    <a:pt x="844" y="1427"/>
                  </a:lnTo>
                  <a:lnTo>
                    <a:pt x="570" y="1427"/>
                  </a:lnTo>
                  <a:lnTo>
                    <a:pt x="570" y="1119"/>
                  </a:lnTo>
                  <a:lnTo>
                    <a:pt x="0" y="1119"/>
                  </a:lnTo>
                  <a:lnTo>
                    <a:pt x="0" y="873"/>
                  </a:lnTo>
                  <a:lnTo>
                    <a:pt x="527" y="0"/>
                  </a:lnTo>
                  <a:lnTo>
                    <a:pt x="844" y="0"/>
                  </a:lnTo>
                  <a:lnTo>
                    <a:pt x="844" y="899"/>
                  </a:lnTo>
                  <a:lnTo>
                    <a:pt x="1007" y="899"/>
                  </a:lnTo>
                  <a:lnTo>
                    <a:pt x="1007" y="1119"/>
                  </a:lnTo>
                  <a:close/>
                  <a:moveTo>
                    <a:pt x="570" y="899"/>
                  </a:moveTo>
                  <a:lnTo>
                    <a:pt x="570" y="279"/>
                  </a:lnTo>
                  <a:lnTo>
                    <a:pt x="210" y="899"/>
                  </a:lnTo>
                  <a:lnTo>
                    <a:pt x="570" y="899"/>
                  </a:ln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sp>
          <p:nvSpPr>
            <p:cNvPr id="217" name="Google Shape;217;p42"/>
            <p:cNvSpPr/>
            <p:nvPr/>
          </p:nvSpPr>
          <p:spPr>
            <a:xfrm>
              <a:off x="6557" y="1053"/>
              <a:ext cx="983" cy="1440"/>
            </a:xfrm>
            <a:custGeom>
              <a:rect b="b" l="l" r="r" t="t"/>
              <a:pathLst>
                <a:path extrusionOk="0" h="609" w="416">
                  <a:moveTo>
                    <a:pt x="28" y="490"/>
                  </a:moveTo>
                  <a:cubicBezTo>
                    <a:pt x="45" y="450"/>
                    <a:pt x="85" y="407"/>
                    <a:pt x="148" y="362"/>
                  </a:cubicBezTo>
                  <a:cubicBezTo>
                    <a:pt x="203" y="322"/>
                    <a:pt x="239" y="294"/>
                    <a:pt x="255" y="277"/>
                  </a:cubicBezTo>
                  <a:cubicBezTo>
                    <a:pt x="280" y="251"/>
                    <a:pt x="292" y="222"/>
                    <a:pt x="292" y="190"/>
                  </a:cubicBezTo>
                  <a:cubicBezTo>
                    <a:pt x="292" y="164"/>
                    <a:pt x="285" y="143"/>
                    <a:pt x="271" y="126"/>
                  </a:cubicBezTo>
                  <a:cubicBezTo>
                    <a:pt x="257" y="109"/>
                    <a:pt x="237" y="101"/>
                    <a:pt x="210" y="101"/>
                  </a:cubicBezTo>
                  <a:cubicBezTo>
                    <a:pt x="174" y="101"/>
                    <a:pt x="149" y="114"/>
                    <a:pt x="136" y="141"/>
                  </a:cubicBezTo>
                  <a:cubicBezTo>
                    <a:pt x="128" y="157"/>
                    <a:pt x="124" y="182"/>
                    <a:pt x="123" y="216"/>
                  </a:cubicBezTo>
                  <a:cubicBezTo>
                    <a:pt x="7" y="216"/>
                    <a:pt x="7" y="216"/>
                    <a:pt x="7" y="216"/>
                  </a:cubicBezTo>
                  <a:cubicBezTo>
                    <a:pt x="9" y="164"/>
                    <a:pt x="18" y="122"/>
                    <a:pt x="35" y="91"/>
                  </a:cubicBezTo>
                  <a:cubicBezTo>
                    <a:pt x="66" y="30"/>
                    <a:pt x="123" y="0"/>
                    <a:pt x="204" y="0"/>
                  </a:cubicBezTo>
                  <a:cubicBezTo>
                    <a:pt x="269" y="0"/>
                    <a:pt x="320" y="17"/>
                    <a:pt x="358" y="53"/>
                  </a:cubicBezTo>
                  <a:cubicBezTo>
                    <a:pt x="396" y="89"/>
                    <a:pt x="415" y="136"/>
                    <a:pt x="415" y="194"/>
                  </a:cubicBezTo>
                  <a:cubicBezTo>
                    <a:pt x="415" y="239"/>
                    <a:pt x="401" y="279"/>
                    <a:pt x="374" y="314"/>
                  </a:cubicBezTo>
                  <a:cubicBezTo>
                    <a:pt x="357" y="337"/>
                    <a:pt x="328" y="363"/>
                    <a:pt x="288" y="391"/>
                  </a:cubicBezTo>
                  <a:cubicBezTo>
                    <a:pt x="240" y="425"/>
                    <a:pt x="240" y="425"/>
                    <a:pt x="240" y="425"/>
                  </a:cubicBezTo>
                  <a:cubicBezTo>
                    <a:pt x="210" y="447"/>
                    <a:pt x="189" y="462"/>
                    <a:pt x="178" y="471"/>
                  </a:cubicBezTo>
                  <a:cubicBezTo>
                    <a:pt x="167" y="481"/>
                    <a:pt x="158" y="492"/>
                    <a:pt x="151" y="504"/>
                  </a:cubicBezTo>
                  <a:cubicBezTo>
                    <a:pt x="416" y="504"/>
                    <a:pt x="416" y="504"/>
                    <a:pt x="416" y="504"/>
                  </a:cubicBezTo>
                  <a:cubicBezTo>
                    <a:pt x="416" y="609"/>
                    <a:pt x="416" y="609"/>
                    <a:pt x="416" y="609"/>
                  </a:cubicBezTo>
                  <a:cubicBezTo>
                    <a:pt x="0" y="609"/>
                    <a:pt x="0" y="609"/>
                    <a:pt x="0" y="609"/>
                  </a:cubicBezTo>
                  <a:cubicBezTo>
                    <a:pt x="1" y="566"/>
                    <a:pt x="10" y="526"/>
                    <a:pt x="28" y="490"/>
                  </a:cubicBezTo>
                  <a:close/>
                </a:path>
              </a:pathLst>
            </a:custGeom>
            <a:solidFill>
              <a:srgbClr val="FFFFFF"/>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2400">
                <a:solidFill>
                  <a:schemeClr val="dk1"/>
                </a:solidFill>
                <a:latin typeface="Questrial"/>
                <a:ea typeface="Questrial"/>
                <a:cs typeface="Questrial"/>
                <a:sym typeface="Questrial"/>
              </a:endParaRPr>
            </a:p>
          </p:txBody>
        </p:sp>
      </p:grpSp>
      <p:sp>
        <p:nvSpPr>
          <p:cNvPr id="218" name="Google Shape;218;p42"/>
          <p:cNvSpPr/>
          <p:nvPr/>
        </p:nvSpPr>
        <p:spPr>
          <a:xfrm flipH="1" rot="10800000">
            <a:off x="3" y="6772816"/>
            <a:ext cx="8751900" cy="49500"/>
          </a:xfrm>
          <a:prstGeom prst="rect">
            <a:avLst/>
          </a:prstGeom>
          <a:solidFill>
            <a:schemeClr val="accent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19" name="Google Shape;219;p42"/>
          <p:cNvSpPr txBox="1"/>
          <p:nvPr/>
        </p:nvSpPr>
        <p:spPr>
          <a:xfrm>
            <a:off x="52011" y="6500452"/>
            <a:ext cx="3217500" cy="287100"/>
          </a:xfrm>
          <a:prstGeom prst="rect">
            <a:avLst/>
          </a:prstGeom>
          <a:noFill/>
          <a:ln>
            <a:noFill/>
          </a:ln>
        </p:spPr>
        <p:txBody>
          <a:bodyPr anchorCtr="0" anchor="t" bIns="60925" lIns="121900" spcFirstLastPara="1" rIns="121900" wrap="square" tIns="60925">
            <a:noAutofit/>
          </a:bodyPr>
          <a:lstStyle/>
          <a:p>
            <a:pPr indent="0" lvl="0" marL="0" marR="0" rtl="0" algn="l">
              <a:lnSpc>
                <a:spcPct val="100000"/>
              </a:lnSpc>
              <a:spcBef>
                <a:spcPts val="0"/>
              </a:spcBef>
              <a:spcAft>
                <a:spcPts val="0"/>
              </a:spcAft>
              <a:buClr>
                <a:srgbClr val="8F8F8F"/>
              </a:buClr>
              <a:buSzPts val="1100"/>
              <a:buFont typeface="Questrial"/>
              <a:buNone/>
            </a:pPr>
            <a:r>
              <a:rPr lang="en-US" sz="1100">
                <a:solidFill>
                  <a:srgbClr val="8F8F8F"/>
                </a:solidFill>
                <a:latin typeface="Questrial"/>
                <a:ea typeface="Questrial"/>
                <a:cs typeface="Questrial"/>
                <a:sym typeface="Questrial"/>
              </a:rPr>
              <a:t>© 2019 ideas42</a:t>
            </a:r>
            <a:endParaRPr sz="1100">
              <a:solidFill>
                <a:srgbClr val="8F8F8F"/>
              </a:solidFill>
              <a:latin typeface="Questrial"/>
              <a:ea typeface="Questrial"/>
              <a:cs typeface="Questrial"/>
              <a:sym typeface="Questrial"/>
            </a:endParaRPr>
          </a:p>
        </p:txBody>
      </p:sp>
      <p:sp>
        <p:nvSpPr>
          <p:cNvPr id="220" name="Google Shape;220;p42"/>
          <p:cNvSpPr txBox="1"/>
          <p:nvPr/>
        </p:nvSpPr>
        <p:spPr>
          <a:xfrm>
            <a:off x="8623296" y="6500452"/>
            <a:ext cx="457200" cy="287100"/>
          </a:xfrm>
          <a:prstGeom prst="rect">
            <a:avLst/>
          </a:prstGeom>
          <a:noFill/>
          <a:ln>
            <a:noFill/>
          </a:ln>
        </p:spPr>
        <p:txBody>
          <a:bodyPr anchorCtr="0" anchor="t" bIns="60925" lIns="121900" spcFirstLastPara="1" rIns="0" wrap="square" tIns="60925">
            <a:noAutofit/>
          </a:bodyPr>
          <a:lstStyle/>
          <a:p>
            <a:pPr indent="0" lvl="0" marL="0" marR="0" rtl="0" algn="r">
              <a:lnSpc>
                <a:spcPct val="100000"/>
              </a:lnSpc>
              <a:spcBef>
                <a:spcPts val="0"/>
              </a:spcBef>
              <a:spcAft>
                <a:spcPts val="0"/>
              </a:spcAft>
              <a:buClr>
                <a:srgbClr val="8F8F8F"/>
              </a:buClr>
              <a:buSzPts val="1100"/>
              <a:buFont typeface="Questrial"/>
              <a:buNone/>
            </a:pPr>
            <a:fld id="{00000000-1234-1234-1234-123412341234}" type="slidenum">
              <a:rPr lang="en-US" sz="1100">
                <a:solidFill>
                  <a:srgbClr val="8F8F8F"/>
                </a:solidFill>
                <a:latin typeface="Questrial"/>
                <a:ea typeface="Questrial"/>
                <a:cs typeface="Questrial"/>
                <a:sym typeface="Questrial"/>
              </a:rPr>
              <a:t>‹#›</a:t>
            </a:fld>
            <a:endParaRPr sz="1200">
              <a:solidFill>
                <a:srgbClr val="8F8F8F"/>
              </a:solidFill>
              <a:latin typeface="Questrial"/>
              <a:ea typeface="Questrial"/>
              <a:cs typeface="Questrial"/>
              <a:sym typeface="Questrial"/>
            </a:endParaRPr>
          </a:p>
        </p:txBody>
      </p:sp>
      <p:sp>
        <p:nvSpPr>
          <p:cNvPr id="221" name="Google Shape;221;p42"/>
          <p:cNvSpPr/>
          <p:nvPr/>
        </p:nvSpPr>
        <p:spPr>
          <a:xfrm flipH="1" rot="10800000">
            <a:off x="8663452" y="6772816"/>
            <a:ext cx="480300" cy="49500"/>
          </a:xfrm>
          <a:prstGeom prst="rect">
            <a:avLst/>
          </a:prstGeom>
          <a:solidFill>
            <a:schemeClr val="dk1"/>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22" name="Google Shape;222;p42"/>
          <p:cNvSpPr/>
          <p:nvPr/>
        </p:nvSpPr>
        <p:spPr>
          <a:xfrm flipH="1" rot="10800000">
            <a:off x="1" y="6772828"/>
            <a:ext cx="150300" cy="45600"/>
          </a:xfrm>
          <a:prstGeom prst="rect">
            <a:avLst/>
          </a:prstGeom>
          <a:solidFill>
            <a:schemeClr val="dk2"/>
          </a:solidFill>
          <a:ln>
            <a:noFill/>
          </a:ln>
        </p:spPr>
        <p:txBody>
          <a:bodyPr anchorCtr="0" anchor="t" bIns="60925" lIns="121900" spcFirstLastPara="1" rIns="121900" wrap="square" tIns="60925">
            <a:noAutofit/>
          </a:bodyPr>
          <a:lstStyle/>
          <a:p>
            <a:pPr indent="0" lvl="0" marL="0" marR="0" rtl="0" algn="l">
              <a:spcBef>
                <a:spcPts val="0"/>
              </a:spcBef>
              <a:spcAft>
                <a:spcPts val="0"/>
              </a:spcAft>
              <a:buNone/>
            </a:pPr>
            <a:r>
              <a:t/>
            </a:r>
            <a:endParaRPr sz="1600">
              <a:solidFill>
                <a:schemeClr val="lt1"/>
              </a:solidFill>
              <a:latin typeface="Questrial"/>
              <a:ea typeface="Questrial"/>
              <a:cs typeface="Questrial"/>
              <a:sym typeface="Questrial"/>
            </a:endParaRPr>
          </a:p>
        </p:txBody>
      </p:sp>
      <p:sp>
        <p:nvSpPr>
          <p:cNvPr id="223" name="Google Shape;223;p42"/>
          <p:cNvSpPr txBox="1"/>
          <p:nvPr>
            <p:ph idx="1" type="body"/>
          </p:nvPr>
        </p:nvSpPr>
        <p:spPr>
          <a:xfrm>
            <a:off x="290436" y="1710492"/>
            <a:ext cx="8567100" cy="4543500"/>
          </a:xfrm>
          <a:prstGeom prst="rect">
            <a:avLst/>
          </a:prstGeom>
          <a:noFill/>
          <a:ln>
            <a:noFill/>
          </a:ln>
        </p:spPr>
        <p:txBody>
          <a:bodyPr anchorCtr="0" anchor="t" bIns="60925" lIns="121900" spcFirstLastPara="1" rIns="121900" wrap="square" tIns="60925">
            <a:noAutofit/>
          </a:bodyPr>
          <a:lstStyle>
            <a:lvl1pPr indent="-431800" lvl="0" marL="457200" marR="0" rtl="0" algn="l">
              <a:lnSpc>
                <a:spcPct val="100000"/>
              </a:lnSpc>
              <a:spcBef>
                <a:spcPts val="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1pPr>
            <a:lvl2pPr indent="-431800" lvl="1" marL="914400" marR="0" rtl="0" algn="l">
              <a:lnSpc>
                <a:spcPct val="100000"/>
              </a:lnSpc>
              <a:spcBef>
                <a:spcPts val="700"/>
              </a:spcBef>
              <a:spcAft>
                <a:spcPts val="0"/>
              </a:spcAft>
              <a:buClr>
                <a:schemeClr val="dk1"/>
              </a:buClr>
              <a:buSzPts val="3200"/>
              <a:buFont typeface="Arial"/>
              <a:buChar char="•"/>
              <a:defRPr b="0" i="0" sz="3200" u="none" cap="none" strike="noStrike">
                <a:solidFill>
                  <a:schemeClr val="dk1"/>
                </a:solidFill>
                <a:latin typeface="Questrial"/>
                <a:ea typeface="Questrial"/>
                <a:cs typeface="Questrial"/>
                <a:sym typeface="Questrial"/>
              </a:defRPr>
            </a:lvl2pPr>
            <a:lvl3pPr indent="-400050" lvl="2" marL="1371600"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3pPr>
            <a:lvl4pPr indent="-400050" lvl="3" marL="1828800"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4pPr>
            <a:lvl5pPr indent="-400050" lvl="4" marL="2286000" marR="0" rtl="0" algn="l">
              <a:lnSpc>
                <a:spcPct val="100000"/>
              </a:lnSpc>
              <a:spcBef>
                <a:spcPts val="700"/>
              </a:spcBef>
              <a:spcAft>
                <a:spcPts val="0"/>
              </a:spcAft>
              <a:buClr>
                <a:schemeClr val="dk1"/>
              </a:buClr>
              <a:buSzPts val="2700"/>
              <a:buFont typeface="Arial"/>
              <a:buChar char="•"/>
              <a:defRPr b="0" i="0" sz="2700" u="none" cap="none" strike="noStrike">
                <a:solidFill>
                  <a:schemeClr val="dk1"/>
                </a:solidFill>
                <a:latin typeface="Questrial"/>
                <a:ea typeface="Questrial"/>
                <a:cs typeface="Questrial"/>
                <a:sym typeface="Questrial"/>
              </a:defRPr>
            </a:lvl5pPr>
            <a:lvl6pPr indent="-342900" lvl="5" marL="2743200" marR="0" rtl="0" algn="l">
              <a:lnSpc>
                <a:spcPct val="100000"/>
              </a:lnSpc>
              <a:spcBef>
                <a:spcPts val="700"/>
              </a:spcBef>
              <a:spcAft>
                <a:spcPts val="0"/>
              </a:spcAft>
              <a:buClr>
                <a:schemeClr val="dk1"/>
              </a:buClr>
              <a:buSzPts val="1800"/>
              <a:buFont typeface="Arial"/>
              <a:buChar char="•"/>
              <a:defRPr b="0" i="0" sz="2400" u="none" cap="none" strike="noStrike">
                <a:solidFill>
                  <a:schemeClr val="dk1"/>
                </a:solidFill>
                <a:latin typeface="Questrial"/>
                <a:ea typeface="Questrial"/>
                <a:cs typeface="Questrial"/>
                <a:sym typeface="Questrial"/>
              </a:defRPr>
            </a:lvl6pPr>
            <a:lvl7pPr indent="-361950" lvl="6" marL="3200400" marR="0" rtl="0" algn="l">
              <a:lnSpc>
                <a:spcPct val="100000"/>
              </a:lnSpc>
              <a:spcBef>
                <a:spcPts val="700"/>
              </a:spcBef>
              <a:spcAft>
                <a:spcPts val="0"/>
              </a:spcAft>
              <a:buClr>
                <a:schemeClr val="accent1"/>
              </a:buClr>
              <a:buSzPts val="2100"/>
              <a:buFont typeface="Arial"/>
              <a:buChar char="​"/>
              <a:defRPr b="0" i="0" sz="2100" u="none" cap="none" strike="noStrike">
                <a:solidFill>
                  <a:schemeClr val="accent1"/>
                </a:solidFill>
                <a:latin typeface="Questrial"/>
                <a:ea typeface="Questrial"/>
                <a:cs typeface="Questrial"/>
                <a:sym typeface="Questrial"/>
              </a:defRPr>
            </a:lvl7pPr>
            <a:lvl8pPr indent="-349250" lvl="7" marL="36576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Questrial"/>
                <a:ea typeface="Questrial"/>
                <a:cs typeface="Questrial"/>
                <a:sym typeface="Questrial"/>
              </a:defRPr>
            </a:lvl8pPr>
            <a:lvl9pPr indent="-349250" lvl="8" marL="4114800" marR="0" rtl="0" algn="l">
              <a:lnSpc>
                <a:spcPct val="100000"/>
              </a:lnSpc>
              <a:spcBef>
                <a:spcPts val="400"/>
              </a:spcBef>
              <a:spcAft>
                <a:spcPts val="400"/>
              </a:spcAft>
              <a:buClr>
                <a:schemeClr val="dk2"/>
              </a:buClr>
              <a:buSzPts val="1900"/>
              <a:buFont typeface="Arial"/>
              <a:buChar char="​"/>
              <a:defRPr b="0" i="0" sz="1900" u="none" cap="none" strike="noStrike">
                <a:solidFill>
                  <a:schemeClr val="dk2"/>
                </a:solidFill>
                <a:latin typeface="Questrial"/>
                <a:ea typeface="Questrial"/>
                <a:cs typeface="Questrial"/>
                <a:sym typeface="Questrial"/>
              </a:defRPr>
            </a:lvl9pPr>
          </a:lstStyle>
          <a:p/>
        </p:txBody>
      </p:sp>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880">
          <p15:clr>
            <a:srgbClr val="F26B43"/>
          </p15:clr>
        </p15:guide>
        <p15:guide id="2" pos="179">
          <p15:clr>
            <a:srgbClr val="F26B43"/>
          </p15:clr>
        </p15:guide>
        <p15:guide id="3" pos="558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6.xml"/><Relationship Id="rId3" Type="http://schemas.openxmlformats.org/officeDocument/2006/relationships/image" Target="../media/image3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7.xml"/><Relationship Id="rId3" Type="http://schemas.openxmlformats.org/officeDocument/2006/relationships/hyperlink" Target="http://www.youtube.com/watch?v=CfoKor05k1I" TargetMode="Externa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3.xml"/><Relationship Id="rId3"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6.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0.xml"/><Relationship Id="rId3"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1.xml"/><Relationship Id="rId3"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4.xml"/><Relationship Id="rId3"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6.xml"/><Relationship Id="rId3"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7.xml"/><Relationship Id="rId3" Type="http://schemas.openxmlformats.org/officeDocument/2006/relationships/image" Target="../media/image2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8.xml"/><Relationship Id="rId3" Type="http://schemas.openxmlformats.org/officeDocument/2006/relationships/image" Target="../media/image29.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6.xml"/><Relationship Id="rId3" Type="http://schemas.openxmlformats.org/officeDocument/2006/relationships/hyperlink" Target="http://drive.google.com/file/d/1IuHRa_0xknNTUBQu_vbTFA5ulc4LWR2W/view" TargetMode="Externa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9.xml"/><Relationship Id="rId3"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pic>
        <p:nvPicPr>
          <p:cNvPr id="613" name="Google Shape;613;p66"/>
          <p:cNvPicPr preferRelativeResize="0"/>
          <p:nvPr/>
        </p:nvPicPr>
        <p:blipFill>
          <a:blip r:embed="rId3">
            <a:alphaModFix/>
          </a:blip>
          <a:stretch>
            <a:fillRect/>
          </a:stretch>
        </p:blipFill>
        <p:spPr>
          <a:xfrm>
            <a:off x="-996917" y="152400"/>
            <a:ext cx="11976942" cy="6705600"/>
          </a:xfrm>
          <a:prstGeom prst="rect">
            <a:avLst/>
          </a:prstGeom>
          <a:noFill/>
          <a:ln>
            <a:noFill/>
          </a:ln>
        </p:spPr>
      </p:pic>
      <p:sp>
        <p:nvSpPr>
          <p:cNvPr id="614" name="Google Shape;614;p66"/>
          <p:cNvSpPr txBox="1"/>
          <p:nvPr>
            <p:ph type="ctrTitle"/>
          </p:nvPr>
        </p:nvSpPr>
        <p:spPr>
          <a:xfrm>
            <a:off x="597888" y="4155610"/>
            <a:ext cx="7772400" cy="646500"/>
          </a:xfrm>
          <a:prstGeom prst="rect">
            <a:avLst/>
          </a:prstGeom>
          <a:noFill/>
          <a:ln>
            <a:noFill/>
          </a:ln>
        </p:spPr>
        <p:txBody>
          <a:bodyPr anchorCtr="0" anchor="b" bIns="0" lIns="0" spcFirstLastPara="1" rIns="0" wrap="square" tIns="0">
            <a:noAutofit/>
          </a:bodyPr>
          <a:lstStyle/>
          <a:p>
            <a:pPr indent="0" lvl="0" marL="0" rtl="0" algn="ctr">
              <a:lnSpc>
                <a:spcPct val="90000"/>
              </a:lnSpc>
              <a:spcBef>
                <a:spcPts val="0"/>
              </a:spcBef>
              <a:spcAft>
                <a:spcPts val="0"/>
              </a:spcAft>
              <a:buClr>
                <a:schemeClr val="dk1"/>
              </a:buClr>
              <a:buSzPts val="5300"/>
              <a:buFont typeface="Questrial"/>
              <a:buNone/>
            </a:pPr>
            <a:r>
              <a:rPr lang="en-US" sz="6600">
                <a:highlight>
                  <a:srgbClr val="D9D9D9"/>
                </a:highlight>
              </a:rPr>
              <a:t>Week 2</a:t>
            </a:r>
            <a:endParaRPr sz="6600">
              <a:highlight>
                <a:srgbClr val="D9D9D9"/>
              </a:highlight>
            </a:endParaRPr>
          </a:p>
          <a:p>
            <a:pPr indent="0" lvl="0" marL="0" rtl="0" algn="ctr">
              <a:lnSpc>
                <a:spcPct val="90000"/>
              </a:lnSpc>
              <a:spcBef>
                <a:spcPts val="0"/>
              </a:spcBef>
              <a:spcAft>
                <a:spcPts val="0"/>
              </a:spcAft>
              <a:buClr>
                <a:schemeClr val="dk1"/>
              </a:buClr>
              <a:buSzPts val="5300"/>
              <a:buFont typeface="Questrial"/>
              <a:buNone/>
            </a:pPr>
            <a:r>
              <a:rPr lang="en-US" sz="5500">
                <a:highlight>
                  <a:srgbClr val="D9D9D9"/>
                </a:highlight>
              </a:rPr>
              <a:t> </a:t>
            </a:r>
            <a:endParaRPr sz="5500">
              <a:highlight>
                <a:srgbClr val="D9D9D9"/>
              </a:highlight>
            </a:endParaRPr>
          </a:p>
          <a:p>
            <a:pPr indent="0" lvl="0" marL="0" rtl="0" algn="ctr">
              <a:lnSpc>
                <a:spcPct val="90000"/>
              </a:lnSpc>
              <a:spcBef>
                <a:spcPts val="0"/>
              </a:spcBef>
              <a:spcAft>
                <a:spcPts val="0"/>
              </a:spcAft>
              <a:buClr>
                <a:schemeClr val="dk1"/>
              </a:buClr>
              <a:buSzPts val="5300"/>
              <a:buFont typeface="Questrial"/>
              <a:buNone/>
            </a:pPr>
            <a:r>
              <a:rPr lang="en-US" sz="5500">
                <a:highlight>
                  <a:srgbClr val="D9D9D9"/>
                </a:highlight>
              </a:rPr>
              <a:t>Why Facts Don’t Change Minds, and What Does</a:t>
            </a:r>
            <a:endParaRPr sz="5500">
              <a:highlight>
                <a:srgbClr val="D9D9D9"/>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75"/>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In other words… we literally see things differently based on prior life experiences.</a:t>
            </a:r>
            <a:endParaRPr/>
          </a:p>
        </p:txBody>
      </p:sp>
      <p:sp>
        <p:nvSpPr>
          <p:cNvPr id="682" name="Google Shape;682;p75"/>
          <p:cNvSpPr txBox="1"/>
          <p:nvPr>
            <p:ph idx="1" type="body"/>
          </p:nvPr>
        </p:nvSpPr>
        <p:spPr>
          <a:xfrm>
            <a:off x="290425" y="2538700"/>
            <a:ext cx="6831900" cy="3715200"/>
          </a:xfrm>
          <a:prstGeom prst="rect">
            <a:avLst/>
          </a:prstGeom>
        </p:spPr>
        <p:txBody>
          <a:bodyPr anchorCtr="0" anchor="t" bIns="60925" lIns="121900" spcFirstLastPara="1" rIns="121900" wrap="square" tIns="60925">
            <a:noAutofit/>
          </a:bodyPr>
          <a:lstStyle/>
          <a:p>
            <a:pPr indent="0" lvl="0" marL="0" rtl="0" algn="l">
              <a:spcBef>
                <a:spcPts val="0"/>
              </a:spcBef>
              <a:spcAft>
                <a:spcPts val="700"/>
              </a:spcAft>
              <a:buNone/>
            </a:pPr>
            <a:r>
              <a:rPr i="1" lang="en-US"/>
              <a:t>Unaware of the processing that leads to such disagreement, it will feel like a battle over reality itself, over the truth of our own eyes (...) they are right and the other side is wrong factually, morally, or otherwise. (David McRaney)</a:t>
            </a:r>
            <a:endParaRPr i="1"/>
          </a:p>
        </p:txBody>
      </p:sp>
      <p:pic>
        <p:nvPicPr>
          <p:cNvPr id="683" name="Google Shape;683;p75"/>
          <p:cNvPicPr preferRelativeResize="0"/>
          <p:nvPr/>
        </p:nvPicPr>
        <p:blipFill>
          <a:blip r:embed="rId3">
            <a:alphaModFix/>
          </a:blip>
          <a:stretch>
            <a:fillRect/>
          </a:stretch>
        </p:blipFill>
        <p:spPr>
          <a:xfrm>
            <a:off x="6816350" y="2274122"/>
            <a:ext cx="2151350" cy="33097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76"/>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Facts are less important than they appear</a:t>
            </a:r>
            <a:endParaRPr/>
          </a:p>
        </p:txBody>
      </p:sp>
      <p:sp>
        <p:nvSpPr>
          <p:cNvPr id="690" name="Google Shape;690;p76"/>
          <p:cNvSpPr txBox="1"/>
          <p:nvPr>
            <p:ph idx="1" type="body"/>
          </p:nvPr>
        </p:nvSpPr>
        <p:spPr>
          <a:xfrm>
            <a:off x="290435" y="1710500"/>
            <a:ext cx="4778100" cy="4543500"/>
          </a:xfrm>
          <a:prstGeom prst="rect">
            <a:avLst/>
          </a:prstGeom>
        </p:spPr>
        <p:txBody>
          <a:bodyPr anchorCtr="0" anchor="t" bIns="60925" lIns="121900" spcFirstLastPara="1" rIns="121900" wrap="square" tIns="60925">
            <a:noAutofit/>
          </a:bodyPr>
          <a:lstStyle/>
          <a:p>
            <a:pPr indent="-457200" lvl="0" marL="609600" rtl="0" algn="l">
              <a:spcBef>
                <a:spcPts val="0"/>
              </a:spcBef>
              <a:spcAft>
                <a:spcPts val="0"/>
              </a:spcAft>
              <a:buSzPts val="2400"/>
              <a:buChar char="•"/>
            </a:pPr>
            <a:r>
              <a:rPr lang="en-US"/>
              <a:t>We are not the rational, objective creatures we think we are</a:t>
            </a:r>
            <a:endParaRPr/>
          </a:p>
          <a:p>
            <a:pPr indent="-457200" lvl="0" marL="609600" rtl="0" algn="l">
              <a:spcBef>
                <a:spcPts val="0"/>
              </a:spcBef>
              <a:spcAft>
                <a:spcPts val="0"/>
              </a:spcAft>
              <a:buSzPts val="2400"/>
              <a:buChar char="•"/>
            </a:pPr>
            <a:r>
              <a:rPr lang="en-US"/>
              <a:t>In contentious issues, beliefs absorb facts, not the other way around.</a:t>
            </a:r>
            <a:endParaRPr/>
          </a:p>
          <a:p>
            <a:pPr indent="0" lvl="0" marL="0" rtl="0" algn="l">
              <a:spcBef>
                <a:spcPts val="700"/>
              </a:spcBef>
              <a:spcAft>
                <a:spcPts val="0"/>
              </a:spcAft>
              <a:buClr>
                <a:srgbClr val="000000"/>
              </a:buClr>
              <a:buSzPts val="1500"/>
              <a:buFont typeface="Arial"/>
              <a:buNone/>
            </a:pPr>
            <a:r>
              <a:t/>
            </a:r>
            <a:endParaRPr/>
          </a:p>
          <a:p>
            <a:pPr indent="0" lvl="0" marL="0" rtl="0" algn="l">
              <a:spcBef>
                <a:spcPts val="700"/>
              </a:spcBef>
              <a:spcAft>
                <a:spcPts val="0"/>
              </a:spcAft>
              <a:buClr>
                <a:srgbClr val="000000"/>
              </a:buClr>
              <a:buSzPts val="1500"/>
              <a:buFont typeface="Arial"/>
              <a:buNone/>
            </a:pPr>
            <a:r>
              <a:t/>
            </a:r>
            <a:endParaRPr/>
          </a:p>
          <a:p>
            <a:pPr indent="0" lvl="0" marL="0" rtl="0" algn="l">
              <a:spcBef>
                <a:spcPts val="700"/>
              </a:spcBef>
              <a:spcAft>
                <a:spcPts val="700"/>
              </a:spcAft>
              <a:buNone/>
            </a:pPr>
            <a:r>
              <a:t/>
            </a:r>
            <a:endParaRPr/>
          </a:p>
        </p:txBody>
      </p:sp>
      <p:pic>
        <p:nvPicPr>
          <p:cNvPr id="691" name="Google Shape;691;p76"/>
          <p:cNvPicPr preferRelativeResize="0"/>
          <p:nvPr/>
        </p:nvPicPr>
        <p:blipFill rotWithShape="1">
          <a:blip r:embed="rId3">
            <a:alphaModFix/>
          </a:blip>
          <a:srcRect b="0" l="0" r="0" t="0"/>
          <a:stretch/>
        </p:blipFill>
        <p:spPr>
          <a:xfrm>
            <a:off x="5528979" y="1522338"/>
            <a:ext cx="3448072" cy="5016945"/>
          </a:xfrm>
          <a:prstGeom prst="rect">
            <a:avLst/>
          </a:prstGeom>
          <a:noFill/>
          <a:ln>
            <a:noFill/>
          </a:ln>
        </p:spPr>
      </p:pic>
      <p:sp>
        <p:nvSpPr>
          <p:cNvPr id="692" name="Google Shape;692;p76"/>
          <p:cNvSpPr txBox="1"/>
          <p:nvPr/>
        </p:nvSpPr>
        <p:spPr>
          <a:xfrm>
            <a:off x="283633" y="6024767"/>
            <a:ext cx="5595300" cy="6528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None/>
            </a:pPr>
            <a:r>
              <a:rPr lang="en-US" sz="1300">
                <a:solidFill>
                  <a:srgbClr val="222222"/>
                </a:solidFill>
                <a:highlight>
                  <a:srgbClr val="FFFFFF"/>
                </a:highlight>
              </a:rPr>
              <a:t>Kahneman, D., &amp; Egan, P. (2011). </a:t>
            </a:r>
            <a:r>
              <a:rPr i="1" lang="en-US" sz="1300">
                <a:solidFill>
                  <a:srgbClr val="222222"/>
                </a:solidFill>
                <a:highlight>
                  <a:srgbClr val="FFFFFF"/>
                </a:highlight>
              </a:rPr>
              <a:t>Thinking, fast and slow</a:t>
            </a:r>
            <a:r>
              <a:rPr lang="en-US" sz="1300">
                <a:solidFill>
                  <a:srgbClr val="222222"/>
                </a:solidFill>
                <a:highlight>
                  <a:srgbClr val="FFFFFF"/>
                </a:highlight>
              </a:rPr>
              <a:t>(Vol. 1). New York: Farrar, Straus and Giroux.</a:t>
            </a:r>
            <a:endParaRPr sz="1900">
              <a:latin typeface="Questrial"/>
              <a:ea typeface="Questrial"/>
              <a:cs typeface="Questrial"/>
              <a:sym typeface="Quest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77"/>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Where do beliefs come from?</a:t>
            </a:r>
            <a:endParaRPr/>
          </a:p>
        </p:txBody>
      </p:sp>
      <p:sp>
        <p:nvSpPr>
          <p:cNvPr id="699" name="Google Shape;699;p77"/>
          <p:cNvSpPr txBox="1"/>
          <p:nvPr>
            <p:ph idx="1" type="body"/>
          </p:nvPr>
        </p:nvSpPr>
        <p:spPr>
          <a:xfrm>
            <a:off x="290436" y="1710492"/>
            <a:ext cx="85671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Family upbringing</a:t>
            </a:r>
            <a:br>
              <a:rPr lang="en-US"/>
            </a:br>
            <a:r>
              <a:rPr lang="en-US"/>
              <a:t>Community/neighborhood</a:t>
            </a:r>
            <a:br>
              <a:rPr lang="en-US"/>
            </a:br>
            <a:r>
              <a:rPr lang="en-US"/>
              <a:t>Religion</a:t>
            </a:r>
            <a:br>
              <a:rPr lang="en-US"/>
            </a:br>
            <a:r>
              <a:rPr lang="en-US"/>
              <a:t>Education – type, level, location</a:t>
            </a:r>
            <a:br>
              <a:rPr lang="en-US"/>
            </a:br>
            <a:r>
              <a:rPr lang="en-US"/>
              <a:t>Personality</a:t>
            </a:r>
            <a:br>
              <a:rPr lang="en-US"/>
            </a:br>
            <a:r>
              <a:rPr lang="en-US"/>
              <a:t>Personal experiences</a:t>
            </a:r>
            <a:br>
              <a:rPr lang="en-US"/>
            </a:br>
            <a:r>
              <a:rPr lang="en-US"/>
              <a:t>Interpersonal relationships</a:t>
            </a:r>
            <a:endParaRPr/>
          </a:p>
          <a:p>
            <a:pPr indent="0" lvl="0" marL="0" rtl="0" algn="l">
              <a:spcBef>
                <a:spcPts val="700"/>
              </a:spcBef>
              <a:spcAft>
                <a:spcPts val="0"/>
              </a:spcAft>
              <a:buNone/>
            </a:pPr>
            <a:r>
              <a:t/>
            </a:r>
            <a:endParaRPr/>
          </a:p>
          <a:p>
            <a:pPr indent="0" lvl="0" marL="0" rtl="0" algn="l">
              <a:spcBef>
                <a:spcPts val="700"/>
              </a:spcBef>
              <a:spcAft>
                <a:spcPts val="700"/>
              </a:spcAft>
              <a:buNone/>
            </a:pPr>
            <a:br>
              <a:rPr lang="en-US"/>
            </a:br>
            <a:br>
              <a:rPr lang="en-US"/>
            </a:br>
            <a:br>
              <a:rPr lang="en-US"/>
            </a:br>
            <a:br>
              <a:rPr lang="en-US"/>
            </a:b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78"/>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Does the fish know that it swims in water?</a:t>
            </a:r>
            <a:endParaRPr/>
          </a:p>
        </p:txBody>
      </p:sp>
      <p:sp>
        <p:nvSpPr>
          <p:cNvPr id="706" name="Google Shape;706;p78"/>
          <p:cNvSpPr txBox="1"/>
          <p:nvPr>
            <p:ph idx="1" type="body"/>
          </p:nvPr>
        </p:nvSpPr>
        <p:spPr>
          <a:xfrm>
            <a:off x="283985" y="2109525"/>
            <a:ext cx="48213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700"/>
              </a:spcAft>
              <a:buNone/>
            </a:pPr>
            <a:r>
              <a:rPr lang="en-US"/>
              <a:t>Social influence is most profound when it is least evident - when it shapes our most fundamental assumptions and beliefs about the world </a:t>
            </a:r>
            <a:r>
              <a:rPr b="1" i="1" lang="en-US">
                <a:solidFill>
                  <a:srgbClr val="222222"/>
                </a:solidFill>
              </a:rPr>
              <a:t>without our realizing it. </a:t>
            </a:r>
            <a:endParaRPr b="1" i="1">
              <a:solidFill>
                <a:srgbClr val="222222"/>
              </a:solidFill>
            </a:endParaRPr>
          </a:p>
        </p:txBody>
      </p:sp>
      <p:pic>
        <p:nvPicPr>
          <p:cNvPr id="707" name="Google Shape;707;p78"/>
          <p:cNvPicPr preferRelativeResize="0"/>
          <p:nvPr/>
        </p:nvPicPr>
        <p:blipFill>
          <a:blip r:embed="rId3">
            <a:alphaModFix/>
          </a:blip>
          <a:stretch>
            <a:fillRect/>
          </a:stretch>
        </p:blipFill>
        <p:spPr>
          <a:xfrm>
            <a:off x="5229520" y="1859634"/>
            <a:ext cx="3634880" cy="45436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79"/>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Facts can make things worse - how? why?</a:t>
            </a:r>
            <a:endParaRPr/>
          </a:p>
        </p:txBody>
      </p:sp>
      <p:sp>
        <p:nvSpPr>
          <p:cNvPr id="714" name="Google Shape;714;p79"/>
          <p:cNvSpPr txBox="1"/>
          <p:nvPr>
            <p:ph idx="1" type="body"/>
          </p:nvPr>
        </p:nvSpPr>
        <p:spPr>
          <a:xfrm>
            <a:off x="283633" y="1993767"/>
            <a:ext cx="37992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-Confirmation bias</a:t>
            </a:r>
            <a:endParaRPr/>
          </a:p>
          <a:p>
            <a:pPr indent="0" lvl="0" marL="0" rtl="0" algn="l">
              <a:spcBef>
                <a:spcPts val="700"/>
              </a:spcBef>
              <a:spcAft>
                <a:spcPts val="0"/>
              </a:spcAft>
              <a:buNone/>
            </a:pPr>
            <a:r>
              <a:rPr lang="en-US"/>
              <a:t>-“Boomerang Effect” - backfiring of facts when attempts at persuasion trigger negative emotions</a:t>
            </a:r>
            <a:endParaRPr/>
          </a:p>
          <a:p>
            <a:pPr indent="0" lvl="0" marL="0" rtl="0" algn="l">
              <a:spcBef>
                <a:spcPts val="700"/>
              </a:spcBef>
              <a:spcAft>
                <a:spcPts val="0"/>
              </a:spcAft>
              <a:buNone/>
            </a:pPr>
            <a:r>
              <a:t/>
            </a:r>
            <a:endParaRPr/>
          </a:p>
          <a:p>
            <a:pPr indent="0" lvl="0" marL="0" rtl="0" algn="l">
              <a:spcBef>
                <a:spcPts val="700"/>
              </a:spcBef>
              <a:spcAft>
                <a:spcPts val="700"/>
              </a:spcAft>
              <a:buClr>
                <a:srgbClr val="000000"/>
              </a:buClr>
              <a:buSzPts val="1500"/>
              <a:buFont typeface="Arial"/>
              <a:buNone/>
            </a:pPr>
            <a:r>
              <a:t/>
            </a:r>
            <a:endParaRPr/>
          </a:p>
        </p:txBody>
      </p:sp>
      <p:pic>
        <p:nvPicPr>
          <p:cNvPr id="715" name="Google Shape;715;p79"/>
          <p:cNvPicPr preferRelativeResize="0"/>
          <p:nvPr/>
        </p:nvPicPr>
        <p:blipFill>
          <a:blip r:embed="rId3">
            <a:alphaModFix/>
          </a:blip>
          <a:stretch>
            <a:fillRect/>
          </a:stretch>
        </p:blipFill>
        <p:spPr>
          <a:xfrm>
            <a:off x="4246333" y="2266633"/>
            <a:ext cx="4618065" cy="3299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80"/>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4400"/>
              <a:buFont typeface="Calibri"/>
              <a:buNone/>
            </a:pPr>
            <a:r>
              <a:rPr lang="en-US" sz="4400">
                <a:solidFill>
                  <a:srgbClr val="000000"/>
                </a:solidFill>
              </a:rPr>
              <a:t>Echo chambers </a:t>
            </a:r>
            <a:endParaRPr sz="4400">
              <a:solidFill>
                <a:srgbClr val="000000"/>
              </a:solidFill>
            </a:endParaRPr>
          </a:p>
          <a:p>
            <a:pPr indent="0" lvl="0" marL="0" rtl="0" algn="l">
              <a:spcBef>
                <a:spcPts val="0"/>
              </a:spcBef>
              <a:spcAft>
                <a:spcPts val="0"/>
              </a:spcAft>
              <a:buNone/>
            </a:pPr>
            <a:r>
              <a:t/>
            </a:r>
            <a:endParaRPr/>
          </a:p>
        </p:txBody>
      </p:sp>
      <p:sp>
        <p:nvSpPr>
          <p:cNvPr id="722" name="Google Shape;722;p80"/>
          <p:cNvSpPr txBox="1"/>
          <p:nvPr>
            <p:ph idx="1" type="body"/>
          </p:nvPr>
        </p:nvSpPr>
        <p:spPr>
          <a:xfrm>
            <a:off x="290435" y="1710500"/>
            <a:ext cx="42816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700"/>
              </a:spcAft>
              <a:buNone/>
            </a:pPr>
            <a:r>
              <a:rPr lang="en-US"/>
              <a:t>-Looking to be surrounded by ideas and people that support our beliefs</a:t>
            </a:r>
            <a:br>
              <a:rPr lang="en-US"/>
            </a:br>
            <a:r>
              <a:rPr lang="en-US"/>
              <a:t>-Study showing people “blocking out” messages they don’t want to hear</a:t>
            </a:r>
            <a:br>
              <a:rPr lang="en-US"/>
            </a:br>
            <a:br>
              <a:rPr lang="en-US"/>
            </a:br>
            <a:endParaRPr/>
          </a:p>
        </p:txBody>
      </p:sp>
      <p:pic>
        <p:nvPicPr>
          <p:cNvPr id="723" name="Google Shape;723;p80"/>
          <p:cNvPicPr preferRelativeResize="0"/>
          <p:nvPr/>
        </p:nvPicPr>
        <p:blipFill rotWithShape="1">
          <a:blip r:embed="rId3">
            <a:alphaModFix/>
          </a:blip>
          <a:srcRect b="0" l="0" r="0" t="0"/>
          <a:stretch/>
        </p:blipFill>
        <p:spPr>
          <a:xfrm>
            <a:off x="4829734" y="1535115"/>
            <a:ext cx="4195133" cy="3787767"/>
          </a:xfrm>
          <a:prstGeom prst="rect">
            <a:avLst/>
          </a:prstGeom>
          <a:noFill/>
          <a:ln>
            <a:noFill/>
          </a:ln>
        </p:spPr>
      </p:pic>
      <p:sp>
        <p:nvSpPr>
          <p:cNvPr id="724" name="Google Shape;724;p80"/>
          <p:cNvSpPr txBox="1"/>
          <p:nvPr/>
        </p:nvSpPr>
        <p:spPr>
          <a:xfrm>
            <a:off x="1521300" y="6001600"/>
            <a:ext cx="7341300" cy="8565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None/>
            </a:pPr>
            <a:r>
              <a:rPr lang="en-US" sz="1400">
                <a:solidFill>
                  <a:srgbClr val="333333"/>
                </a:solidFill>
                <a:highlight>
                  <a:srgbClr val="FFFFFF"/>
                </a:highlight>
              </a:rPr>
              <a:t>Brock, T. C., &amp; Balloun, J. L. (1967). Behavioral receptivity to dissonant information. </a:t>
            </a:r>
            <a:r>
              <a:rPr i="1" lang="en-US" sz="1400">
                <a:solidFill>
                  <a:srgbClr val="333333"/>
                </a:solidFill>
                <a:highlight>
                  <a:srgbClr val="FFFFFF"/>
                </a:highlight>
              </a:rPr>
              <a:t>Journal of Personality and Social Psychology, 6</a:t>
            </a:r>
            <a:r>
              <a:rPr lang="en-US" sz="1400">
                <a:solidFill>
                  <a:srgbClr val="333333"/>
                </a:solidFill>
                <a:highlight>
                  <a:srgbClr val="FFFFFF"/>
                </a:highlight>
              </a:rPr>
              <a:t>(4, Pt.1), 413-428.</a:t>
            </a:r>
            <a:endParaRPr sz="1900">
              <a:latin typeface="Calibri"/>
              <a:ea typeface="Calibri"/>
              <a:cs typeface="Calibri"/>
              <a:sym typeface="Calibri"/>
            </a:endParaRPr>
          </a:p>
        </p:txBody>
      </p:sp>
      <p:pic>
        <p:nvPicPr>
          <p:cNvPr id="725" name="Google Shape;725;p80"/>
          <p:cNvPicPr preferRelativeResize="0"/>
          <p:nvPr/>
        </p:nvPicPr>
        <p:blipFill>
          <a:blip r:embed="rId4">
            <a:alphaModFix/>
          </a:blip>
          <a:stretch>
            <a:fillRect/>
          </a:stretch>
        </p:blipFill>
        <p:spPr>
          <a:xfrm>
            <a:off x="4816767" y="1928800"/>
            <a:ext cx="4180000" cy="365749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81"/>
          <p:cNvSpPr txBox="1"/>
          <p:nvPr>
            <p:ph type="title"/>
          </p:nvPr>
        </p:nvSpPr>
        <p:spPr>
          <a:xfrm>
            <a:off x="283979" y="449525"/>
            <a:ext cx="5496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paradox of “educating” people</a:t>
            </a:r>
            <a:endParaRPr/>
          </a:p>
        </p:txBody>
      </p:sp>
      <p:sp>
        <p:nvSpPr>
          <p:cNvPr id="732" name="Google Shape;732;p81"/>
          <p:cNvSpPr txBox="1"/>
          <p:nvPr>
            <p:ph idx="1" type="body"/>
          </p:nvPr>
        </p:nvSpPr>
        <p:spPr>
          <a:xfrm>
            <a:off x="290422" y="1710500"/>
            <a:ext cx="51144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sz="2900"/>
              <a:t>In 1950s more educated non-smokers more likely to accept smoking was hazardous for health; </a:t>
            </a:r>
            <a:endParaRPr sz="2900"/>
          </a:p>
          <a:p>
            <a:pPr indent="0" lvl="0" marL="0" rtl="0" algn="l">
              <a:spcBef>
                <a:spcPts val="700"/>
              </a:spcBef>
              <a:spcAft>
                <a:spcPts val="700"/>
              </a:spcAft>
              <a:buNone/>
            </a:pPr>
            <a:r>
              <a:rPr lang="en-US" sz="2900"/>
              <a:t>But opposite trend among smokers: </a:t>
            </a:r>
            <a:r>
              <a:rPr b="1" lang="en-US" sz="2900"/>
              <a:t>smokers with a </a:t>
            </a:r>
            <a:r>
              <a:rPr lang="en-US" sz="2900" u="sng"/>
              <a:t>higher education level were more likely to be skeptical of the evidence </a:t>
            </a:r>
            <a:endParaRPr sz="2900"/>
          </a:p>
        </p:txBody>
      </p:sp>
      <p:pic>
        <p:nvPicPr>
          <p:cNvPr id="733" name="Google Shape;733;p81"/>
          <p:cNvPicPr preferRelativeResize="0"/>
          <p:nvPr/>
        </p:nvPicPr>
        <p:blipFill>
          <a:blip r:embed="rId3">
            <a:alphaModFix/>
          </a:blip>
          <a:stretch>
            <a:fillRect/>
          </a:stretch>
        </p:blipFill>
        <p:spPr>
          <a:xfrm>
            <a:off x="5404827" y="200598"/>
            <a:ext cx="3442200" cy="2330625"/>
          </a:xfrm>
          <a:prstGeom prst="rect">
            <a:avLst/>
          </a:prstGeom>
          <a:noFill/>
          <a:ln>
            <a:noFill/>
          </a:ln>
        </p:spPr>
      </p:pic>
      <p:sp>
        <p:nvSpPr>
          <p:cNvPr id="734" name="Google Shape;734;p81"/>
          <p:cNvSpPr txBox="1"/>
          <p:nvPr/>
        </p:nvSpPr>
        <p:spPr>
          <a:xfrm>
            <a:off x="283975" y="5842200"/>
            <a:ext cx="54963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dk1"/>
                </a:solidFill>
                <a:latin typeface="Questrial"/>
                <a:ea typeface="Questrial"/>
                <a:cs typeface="Questrial"/>
                <a:sym typeface="Questrial"/>
              </a:rPr>
              <a:t>Cannell et al.((1956). The impact of health news on attitudes and behavior. Journalism Quarterly, 33(3), 315-323.</a:t>
            </a:r>
            <a:endParaRPr sz="1800">
              <a:solidFill>
                <a:schemeClr val="dk1"/>
              </a:solidFill>
              <a:latin typeface="Questrial"/>
              <a:ea typeface="Questrial"/>
              <a:cs typeface="Questrial"/>
              <a:sym typeface="Questrial"/>
            </a:endParaRPr>
          </a:p>
        </p:txBody>
      </p:sp>
      <p:pic>
        <p:nvPicPr>
          <p:cNvPr id="735" name="Google Shape;735;p81"/>
          <p:cNvPicPr preferRelativeResize="0"/>
          <p:nvPr/>
        </p:nvPicPr>
        <p:blipFill>
          <a:blip r:embed="rId4">
            <a:alphaModFix/>
          </a:blip>
          <a:stretch>
            <a:fillRect/>
          </a:stretch>
        </p:blipFill>
        <p:spPr>
          <a:xfrm>
            <a:off x="6084900" y="2694901"/>
            <a:ext cx="2444275" cy="3754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82"/>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Motivated reasoning - what is it?</a:t>
            </a:r>
            <a:endParaRPr/>
          </a:p>
        </p:txBody>
      </p:sp>
      <p:pic>
        <p:nvPicPr>
          <p:cNvPr descr="Do political beliefs affect mathematical ability!?&#10;More links &amp; stuff in full description below ↓↓↓&#10;&#10;Featuring Dr James Grime. Here is the paper referred to: http://bit.ly/wrecksmath&#10;&#10;Maths vs Math: http://bit.ly/MathorMaths&#10;&#10;Brown papers: http://bit.ly/brownpapers&#10;NUMBERPHILE&#10;Website: http://www.numberphile.com/&#10;Numberphile on Facebook: http://www.facebook.com/numberphile&#10;Numberphile tweets: https://twitter.com/numberphile&#10;Subscribe: http://bit.ly/Numberphile_Sub&#10;&#10;Videos by Brady Haran&#10;&#10;Patreon: http://www.patreon.com/numberphile&#10;&#10;Brady's videos subreddit: http://www.reddit.com/r/BradyHaran/&#10;&#10;Brady's latest videos across all channels: http://www.bradyharanblog.com/&#10;&#10;Sign up for (occasional) emails: http://eepurl.com/YdjL9&#10;&#10;Numberphile T-Shirts: https://teespring.com/stores/numberphile&#10;Other merchandise: https://store.dftba.com/collections/numberphile" id="742" name="Google Shape;742;p82" title="Politics and Numbers - Numberphile">
            <a:hlinkClick r:id="rId3"/>
          </p:cNvPr>
          <p:cNvPicPr preferRelativeResize="0"/>
          <p:nvPr/>
        </p:nvPicPr>
        <p:blipFill>
          <a:blip r:embed="rId4">
            <a:alphaModFix/>
          </a:blip>
          <a:stretch>
            <a:fillRect/>
          </a:stretch>
        </p:blipFill>
        <p:spPr>
          <a:xfrm>
            <a:off x="284000" y="180200"/>
            <a:ext cx="8484067" cy="63630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83"/>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Take home message</a:t>
            </a:r>
            <a:endParaRPr/>
          </a:p>
        </p:txBody>
      </p:sp>
      <p:sp>
        <p:nvSpPr>
          <p:cNvPr id="749" name="Google Shape;749;p83"/>
          <p:cNvSpPr txBox="1"/>
          <p:nvPr>
            <p:ph idx="1" type="body"/>
          </p:nvPr>
        </p:nvSpPr>
        <p:spPr>
          <a:xfrm>
            <a:off x="290433" y="1710500"/>
            <a:ext cx="8853600" cy="4543500"/>
          </a:xfrm>
          <a:prstGeom prst="rect">
            <a:avLst/>
          </a:prstGeom>
        </p:spPr>
        <p:txBody>
          <a:bodyPr anchorCtr="0" anchor="t" bIns="60925" lIns="121900" spcFirstLastPara="1" rIns="121900" wrap="square" tIns="60925">
            <a:noAutofit/>
          </a:bodyPr>
          <a:lstStyle/>
          <a:p>
            <a:pPr indent="-457200" lvl="0" marL="609600" rtl="0" algn="l">
              <a:spcBef>
                <a:spcPts val="0"/>
              </a:spcBef>
              <a:spcAft>
                <a:spcPts val="0"/>
              </a:spcAft>
              <a:buSzPts val="2400"/>
              <a:buChar char="•"/>
            </a:pPr>
            <a:r>
              <a:rPr lang="en-US"/>
              <a:t>The more information we have, the more we bend it to serve our political aims. </a:t>
            </a:r>
            <a:endParaRPr/>
          </a:p>
          <a:p>
            <a:pPr indent="0" lvl="0" marL="0" rtl="0" algn="l">
              <a:spcBef>
                <a:spcPts val="700"/>
              </a:spcBef>
              <a:spcAft>
                <a:spcPts val="0"/>
              </a:spcAft>
              <a:buNone/>
            </a:pPr>
            <a:r>
              <a:rPr lang="en-US"/>
              <a:t>In other words: </a:t>
            </a:r>
            <a:r>
              <a:rPr b="1" lang="en-US" u="sng"/>
              <a:t>The smarter we are, the dumber politics (or other value-driven influences) can make us!</a:t>
            </a:r>
            <a:endParaRPr b="1" u="sng"/>
          </a:p>
          <a:p>
            <a:pPr indent="0" lvl="0" marL="0" rtl="0" algn="l">
              <a:spcBef>
                <a:spcPts val="700"/>
              </a:spcBef>
              <a:spcAft>
                <a:spcPts val="70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84"/>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Why are we like this?</a:t>
            </a:r>
            <a:endParaRPr/>
          </a:p>
        </p:txBody>
      </p:sp>
      <p:sp>
        <p:nvSpPr>
          <p:cNvPr id="756" name="Google Shape;756;p84"/>
          <p:cNvSpPr txBox="1"/>
          <p:nvPr>
            <p:ph idx="1" type="body"/>
          </p:nvPr>
        </p:nvSpPr>
        <p:spPr>
          <a:xfrm>
            <a:off x="290435" y="1710500"/>
            <a:ext cx="47205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-Social bonding is how we thrive as a species</a:t>
            </a:r>
            <a:endParaRPr/>
          </a:p>
          <a:p>
            <a:pPr indent="0" lvl="0" marL="0" rtl="0" algn="l">
              <a:spcBef>
                <a:spcPts val="700"/>
              </a:spcBef>
              <a:spcAft>
                <a:spcPts val="0"/>
              </a:spcAft>
              <a:buClr>
                <a:srgbClr val="000000"/>
              </a:buClr>
              <a:buSzPts val="1500"/>
              <a:buFont typeface="Arial"/>
              <a:buNone/>
            </a:pPr>
            <a:r>
              <a:rPr lang="en-US"/>
              <a:t>-Evolution of importance of cooperation and social trust </a:t>
            </a:r>
            <a:endParaRPr/>
          </a:p>
          <a:p>
            <a:pPr indent="0" lvl="0" marL="0" rtl="0" algn="l">
              <a:spcBef>
                <a:spcPts val="700"/>
              </a:spcBef>
              <a:spcAft>
                <a:spcPts val="0"/>
              </a:spcAft>
              <a:buNone/>
            </a:pPr>
            <a:r>
              <a:rPr lang="en-US"/>
              <a:t>-Physiological response - dopamine “rush” from having our beliefs confirmed </a:t>
            </a:r>
            <a:endParaRPr/>
          </a:p>
          <a:p>
            <a:pPr indent="0" lvl="0" marL="0" rtl="0" algn="l">
              <a:spcBef>
                <a:spcPts val="700"/>
              </a:spcBef>
              <a:spcAft>
                <a:spcPts val="700"/>
              </a:spcAft>
              <a:buNone/>
            </a:pPr>
            <a:r>
              <a:t/>
            </a:r>
            <a:endParaRPr/>
          </a:p>
        </p:txBody>
      </p:sp>
      <p:sp>
        <p:nvSpPr>
          <p:cNvPr id="757" name="Google Shape;757;p84"/>
          <p:cNvSpPr txBox="1"/>
          <p:nvPr/>
        </p:nvSpPr>
        <p:spPr>
          <a:xfrm>
            <a:off x="4801375" y="5205558"/>
            <a:ext cx="4062900" cy="6528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None/>
            </a:pPr>
            <a:r>
              <a:rPr lang="en-US" sz="2000">
                <a:solidFill>
                  <a:srgbClr val="222222"/>
                </a:solidFill>
                <a:highlight>
                  <a:srgbClr val="FFFFFF"/>
                </a:highlight>
                <a:latin typeface="Questrial"/>
                <a:ea typeface="Questrial"/>
                <a:cs typeface="Questrial"/>
                <a:sym typeface="Questrial"/>
              </a:rPr>
              <a:t>Gorman, S. E., &amp; Gorman, J. M. (2016). </a:t>
            </a:r>
            <a:r>
              <a:rPr i="1" lang="en-US" sz="2000">
                <a:solidFill>
                  <a:srgbClr val="222222"/>
                </a:solidFill>
                <a:highlight>
                  <a:srgbClr val="FFFFFF"/>
                </a:highlight>
                <a:latin typeface="Questrial"/>
                <a:ea typeface="Questrial"/>
                <a:cs typeface="Questrial"/>
                <a:sym typeface="Questrial"/>
              </a:rPr>
              <a:t>Denying to the grave: Why we ignore the facts that will save us</a:t>
            </a:r>
            <a:r>
              <a:rPr lang="en-US" sz="2000">
                <a:solidFill>
                  <a:srgbClr val="222222"/>
                </a:solidFill>
                <a:highlight>
                  <a:srgbClr val="FFFFFF"/>
                </a:highlight>
                <a:latin typeface="Questrial"/>
                <a:ea typeface="Questrial"/>
                <a:cs typeface="Questrial"/>
                <a:sym typeface="Questrial"/>
              </a:rPr>
              <a:t>. Oxford University Press.</a:t>
            </a:r>
            <a:endParaRPr sz="2600">
              <a:latin typeface="Questrial"/>
              <a:ea typeface="Questrial"/>
              <a:cs typeface="Questrial"/>
              <a:sym typeface="Questrial"/>
            </a:endParaRPr>
          </a:p>
        </p:txBody>
      </p:sp>
      <p:pic>
        <p:nvPicPr>
          <p:cNvPr id="758" name="Google Shape;758;p84"/>
          <p:cNvPicPr preferRelativeResize="0"/>
          <p:nvPr/>
        </p:nvPicPr>
        <p:blipFill>
          <a:blip r:embed="rId3">
            <a:alphaModFix/>
          </a:blip>
          <a:stretch>
            <a:fillRect/>
          </a:stretch>
        </p:blipFill>
        <p:spPr>
          <a:xfrm>
            <a:off x="5288475" y="1412325"/>
            <a:ext cx="3574026" cy="268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67"/>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Questions we will discuss today</a:t>
            </a:r>
            <a:endParaRPr/>
          </a:p>
        </p:txBody>
      </p:sp>
      <p:sp>
        <p:nvSpPr>
          <p:cNvPr id="621" name="Google Shape;621;p67"/>
          <p:cNvSpPr txBox="1"/>
          <p:nvPr>
            <p:ph idx="1" type="body"/>
          </p:nvPr>
        </p:nvSpPr>
        <p:spPr>
          <a:xfrm>
            <a:off x="290436" y="1710492"/>
            <a:ext cx="8567100" cy="4543500"/>
          </a:xfrm>
          <a:prstGeom prst="rect">
            <a:avLst/>
          </a:prstGeom>
        </p:spPr>
        <p:txBody>
          <a:bodyPr anchorCtr="0" anchor="t" bIns="60925" lIns="121900" spcFirstLastPara="1" rIns="121900" wrap="square" tIns="60925">
            <a:noAutofit/>
          </a:bodyPr>
          <a:lstStyle/>
          <a:p>
            <a:pPr indent="-457200" lvl="0" marL="609600" rtl="0" algn="l">
              <a:spcBef>
                <a:spcPts val="0"/>
              </a:spcBef>
              <a:spcAft>
                <a:spcPts val="0"/>
              </a:spcAft>
              <a:buSzPts val="2400"/>
              <a:buAutoNum type="arabicPeriod"/>
            </a:pPr>
            <a:r>
              <a:rPr lang="en-US"/>
              <a:t>Why don’t facts change minds?</a:t>
            </a:r>
            <a:endParaRPr/>
          </a:p>
          <a:p>
            <a:pPr indent="-457200" lvl="0" marL="609600" rtl="0" algn="l">
              <a:spcBef>
                <a:spcPts val="0"/>
              </a:spcBef>
              <a:spcAft>
                <a:spcPts val="0"/>
              </a:spcAft>
              <a:buSzPts val="2400"/>
              <a:buAutoNum type="arabicPeriod"/>
            </a:pPr>
            <a:r>
              <a:rPr lang="en-US"/>
              <a:t>If facts don’t, then what does?</a:t>
            </a:r>
            <a:endParaRPr/>
          </a:p>
          <a:p>
            <a:pPr indent="-457200" lvl="0" marL="609600" rtl="0" algn="l">
              <a:spcBef>
                <a:spcPts val="0"/>
              </a:spcBef>
              <a:spcAft>
                <a:spcPts val="0"/>
              </a:spcAft>
              <a:buSzPts val="2400"/>
              <a:buAutoNum type="arabicPeriod"/>
            </a:pPr>
            <a:r>
              <a:rPr lang="en-US"/>
              <a:t>What can the social sciences teach us about how to communicate?</a:t>
            </a:r>
            <a:endParaRPr/>
          </a:p>
          <a:p>
            <a:pPr indent="0" lvl="0" marL="609600" rtl="0" algn="l">
              <a:spcBef>
                <a:spcPts val="700"/>
              </a:spcBef>
              <a:spcAft>
                <a:spcPts val="0"/>
              </a:spcAft>
              <a:buNone/>
            </a:pPr>
            <a:r>
              <a:t/>
            </a:r>
            <a:endParaRPr/>
          </a:p>
          <a:p>
            <a:pPr indent="0" lvl="0" marL="609600" rtl="0" algn="l">
              <a:spcBef>
                <a:spcPts val="700"/>
              </a:spcBef>
              <a:spcAft>
                <a:spcPts val="0"/>
              </a:spcAft>
              <a:buNone/>
            </a:pPr>
            <a:r>
              <a:t/>
            </a:r>
            <a:endParaRPr/>
          </a:p>
          <a:p>
            <a:pPr indent="0" lvl="0" marL="609600" rtl="0" algn="l">
              <a:spcBef>
                <a:spcPts val="700"/>
              </a:spcBef>
              <a:spcAft>
                <a:spcPts val="7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85"/>
          <p:cNvSpPr txBox="1"/>
          <p:nvPr>
            <p:ph type="title"/>
          </p:nvPr>
        </p:nvSpPr>
        <p:spPr>
          <a:xfrm>
            <a:off x="281862" y="1752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Why Tangier Islanders see erosion rather than sea-level rise</a:t>
            </a:r>
            <a:endParaRPr/>
          </a:p>
        </p:txBody>
      </p:sp>
      <p:sp>
        <p:nvSpPr>
          <p:cNvPr id="765" name="Google Shape;765;p85"/>
          <p:cNvSpPr txBox="1"/>
          <p:nvPr>
            <p:ph idx="1" type="body"/>
          </p:nvPr>
        </p:nvSpPr>
        <p:spPr>
          <a:xfrm>
            <a:off x="290425" y="1421475"/>
            <a:ext cx="5996100" cy="48324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-Erosion goes back 70 years (Tangier residents began measuring land loss in 1960s and talking about erosion)</a:t>
            </a:r>
            <a:endParaRPr/>
          </a:p>
          <a:p>
            <a:pPr indent="0" lvl="0" marL="0" rtl="0" algn="l">
              <a:spcBef>
                <a:spcPts val="700"/>
              </a:spcBef>
              <a:spcAft>
                <a:spcPts val="0"/>
              </a:spcAft>
              <a:buNone/>
            </a:pPr>
            <a:r>
              <a:rPr lang="en-US"/>
              <a:t>-Erosion means there is a solution (sea-level rise means the end of their island)</a:t>
            </a:r>
            <a:endParaRPr/>
          </a:p>
          <a:p>
            <a:pPr indent="0" lvl="0" marL="0" rtl="0" algn="l">
              <a:spcBef>
                <a:spcPts val="700"/>
              </a:spcBef>
              <a:spcAft>
                <a:spcPts val="0"/>
              </a:spcAft>
              <a:buNone/>
            </a:pPr>
            <a:r>
              <a:rPr lang="en-US"/>
              <a:t>-”Climate change” solutions often focus on green energy - not on building resilient islands</a:t>
            </a:r>
            <a:endParaRPr/>
          </a:p>
          <a:p>
            <a:pPr indent="0" lvl="0" marL="0" rtl="0" algn="l">
              <a:spcBef>
                <a:spcPts val="700"/>
              </a:spcBef>
              <a:spcAft>
                <a:spcPts val="700"/>
              </a:spcAft>
              <a:buNone/>
            </a:pPr>
            <a:r>
              <a:t/>
            </a:r>
            <a:endParaRPr/>
          </a:p>
        </p:txBody>
      </p:sp>
      <p:pic>
        <p:nvPicPr>
          <p:cNvPr id="766" name="Google Shape;766;p85"/>
          <p:cNvPicPr preferRelativeResize="0"/>
          <p:nvPr/>
        </p:nvPicPr>
        <p:blipFill>
          <a:blip r:embed="rId3">
            <a:alphaModFix/>
          </a:blip>
          <a:stretch>
            <a:fillRect/>
          </a:stretch>
        </p:blipFill>
        <p:spPr>
          <a:xfrm>
            <a:off x="5894700" y="2084897"/>
            <a:ext cx="3113325" cy="28303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86"/>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Where do beliefs about scientific issues and science come from?</a:t>
            </a:r>
            <a:endParaRPr/>
          </a:p>
        </p:txBody>
      </p:sp>
      <p:sp>
        <p:nvSpPr>
          <p:cNvPr id="773" name="Google Shape;773;p86"/>
          <p:cNvSpPr txBox="1"/>
          <p:nvPr>
            <p:ph idx="1" type="body"/>
          </p:nvPr>
        </p:nvSpPr>
        <p:spPr>
          <a:xfrm>
            <a:off x="290425" y="1710500"/>
            <a:ext cx="6673500" cy="23553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t/>
            </a:r>
            <a:endParaRPr/>
          </a:p>
          <a:p>
            <a:pPr indent="0" lvl="0" marL="0" rtl="0" algn="l">
              <a:spcBef>
                <a:spcPts val="700"/>
              </a:spcBef>
              <a:spcAft>
                <a:spcPts val="0"/>
              </a:spcAft>
              <a:buNone/>
            </a:pPr>
            <a:r>
              <a:rPr i="1" lang="en-US"/>
              <a:t>“</a:t>
            </a:r>
            <a:r>
              <a:rPr i="1" lang="en-US"/>
              <a:t>They do studies, then they study the studies. I know that’s their procedure, but it gets frustrating. We’re at the point now that it’s like me coming across a family in a boat that’s sinking, and I say, ‘I’m going to rescue you, but I have to study it first.”</a:t>
            </a:r>
            <a:endParaRPr i="1"/>
          </a:p>
          <a:p>
            <a:pPr indent="0" lvl="0" marL="0" rtl="0" algn="l">
              <a:spcBef>
                <a:spcPts val="700"/>
              </a:spcBef>
              <a:spcAft>
                <a:spcPts val="0"/>
              </a:spcAft>
              <a:buNone/>
            </a:pPr>
            <a:r>
              <a:t/>
            </a:r>
            <a:endParaRPr/>
          </a:p>
          <a:p>
            <a:pPr indent="0" lvl="0" marL="0" rtl="0" algn="l">
              <a:spcBef>
                <a:spcPts val="700"/>
              </a:spcBef>
              <a:spcAft>
                <a:spcPts val="700"/>
              </a:spcAft>
              <a:buNone/>
            </a:pPr>
            <a:br>
              <a:rPr lang="en-US"/>
            </a:br>
            <a:br>
              <a:rPr lang="en-US"/>
            </a:br>
            <a:br>
              <a:rPr lang="en-US"/>
            </a:br>
            <a:br>
              <a:rPr lang="en-US"/>
            </a:br>
            <a:endParaRPr/>
          </a:p>
        </p:txBody>
      </p:sp>
      <p:pic>
        <p:nvPicPr>
          <p:cNvPr id="774" name="Google Shape;774;p86"/>
          <p:cNvPicPr preferRelativeResize="0"/>
          <p:nvPr/>
        </p:nvPicPr>
        <p:blipFill>
          <a:blip r:embed="rId3">
            <a:alphaModFix/>
          </a:blip>
          <a:stretch>
            <a:fillRect/>
          </a:stretch>
        </p:blipFill>
        <p:spPr>
          <a:xfrm>
            <a:off x="6700075" y="2256628"/>
            <a:ext cx="2267625" cy="34349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sp>
        <p:nvSpPr>
          <p:cNvPr id="780" name="Google Shape;780;p87"/>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role of trust</a:t>
            </a:r>
            <a:endParaRPr/>
          </a:p>
        </p:txBody>
      </p:sp>
      <p:sp>
        <p:nvSpPr>
          <p:cNvPr id="781" name="Google Shape;781;p87"/>
          <p:cNvSpPr txBox="1"/>
          <p:nvPr>
            <p:ph idx="1" type="body"/>
          </p:nvPr>
        </p:nvSpPr>
        <p:spPr>
          <a:xfrm>
            <a:off x="290425" y="1371601"/>
            <a:ext cx="8567100" cy="4882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Think about the following questions:</a:t>
            </a:r>
            <a:endParaRPr/>
          </a:p>
          <a:p>
            <a:pPr indent="0" lvl="0" marL="0" rtl="0" algn="l">
              <a:spcBef>
                <a:spcPts val="700"/>
              </a:spcBef>
              <a:spcAft>
                <a:spcPts val="0"/>
              </a:spcAft>
              <a:buNone/>
            </a:pPr>
            <a:r>
              <a:rPr lang="en-US"/>
              <a:t>Does the earth revolve around the sun or does the sun revolve around the earth? </a:t>
            </a:r>
            <a:endParaRPr/>
          </a:p>
          <a:p>
            <a:pPr indent="0" lvl="0" marL="0" rtl="0" algn="l">
              <a:spcBef>
                <a:spcPts val="700"/>
              </a:spcBef>
              <a:spcAft>
                <a:spcPts val="0"/>
              </a:spcAft>
              <a:buNone/>
            </a:pPr>
            <a:r>
              <a:rPr lang="en-US">
                <a:solidFill>
                  <a:srgbClr val="0000FF"/>
                </a:solidFill>
              </a:rPr>
              <a:t>How do we know this to be true? (how is it determined)? Explain this to the person next to you.</a:t>
            </a:r>
            <a:endParaRPr>
              <a:solidFill>
                <a:srgbClr val="0000FF"/>
              </a:solidFill>
            </a:endParaRPr>
          </a:p>
          <a:p>
            <a:pPr indent="0" lvl="0" marL="0" rtl="0" algn="l">
              <a:lnSpc>
                <a:spcPct val="115000"/>
              </a:lnSpc>
              <a:spcBef>
                <a:spcPts val="700"/>
              </a:spcBef>
              <a:spcAft>
                <a:spcPts val="0"/>
              </a:spcAft>
              <a:buNone/>
            </a:pPr>
            <a:r>
              <a:t/>
            </a:r>
            <a:endParaRPr>
              <a:solidFill>
                <a:srgbClr val="0000FF"/>
              </a:solidFill>
            </a:endParaRPr>
          </a:p>
          <a:p>
            <a:pPr indent="0" lvl="0" marL="0" rtl="0" algn="l">
              <a:spcBef>
                <a:spcPts val="0"/>
              </a:spcBef>
              <a:spcAft>
                <a:spcPts val="700"/>
              </a:spcAft>
              <a:buNone/>
            </a:pPr>
            <a:r>
              <a:t/>
            </a:r>
            <a:endParaRPr>
              <a:solidFill>
                <a:srgbClr val="0000FF"/>
              </a:solidFill>
            </a:endParaRPr>
          </a:p>
        </p:txBody>
      </p:sp>
      <p:pic>
        <p:nvPicPr>
          <p:cNvPr id="782" name="Google Shape;782;p87"/>
          <p:cNvPicPr preferRelativeResize="0"/>
          <p:nvPr/>
        </p:nvPicPr>
        <p:blipFill>
          <a:blip r:embed="rId3">
            <a:alphaModFix/>
          </a:blip>
          <a:stretch>
            <a:fillRect/>
          </a:stretch>
        </p:blipFill>
        <p:spPr>
          <a:xfrm>
            <a:off x="3488138" y="4774450"/>
            <a:ext cx="2466975" cy="18478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88"/>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Were any of you able to do this successfully?</a:t>
            </a:r>
            <a:endParaRPr/>
          </a:p>
        </p:txBody>
      </p:sp>
      <p:pic>
        <p:nvPicPr>
          <p:cNvPr id="789" name="Google Shape;789;p88"/>
          <p:cNvPicPr preferRelativeResize="0"/>
          <p:nvPr/>
        </p:nvPicPr>
        <p:blipFill>
          <a:blip r:embed="rId3">
            <a:alphaModFix/>
          </a:blip>
          <a:stretch>
            <a:fillRect/>
          </a:stretch>
        </p:blipFill>
        <p:spPr>
          <a:xfrm>
            <a:off x="348038" y="2025226"/>
            <a:ext cx="8452174" cy="39836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89"/>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Knowledge is social</a:t>
            </a:r>
            <a:endParaRPr/>
          </a:p>
        </p:txBody>
      </p:sp>
      <p:sp>
        <p:nvSpPr>
          <p:cNvPr id="796" name="Google Shape;796;p89"/>
          <p:cNvSpPr txBox="1"/>
          <p:nvPr>
            <p:ph idx="1" type="body"/>
          </p:nvPr>
        </p:nvSpPr>
        <p:spPr>
          <a:xfrm>
            <a:off x="290429" y="1710500"/>
            <a:ext cx="56205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-We mostly know what we know because of the communities around us</a:t>
            </a:r>
            <a:endParaRPr/>
          </a:p>
          <a:p>
            <a:pPr indent="0" lvl="0" marL="0" rtl="0" algn="l">
              <a:spcBef>
                <a:spcPts val="700"/>
              </a:spcBef>
              <a:spcAft>
                <a:spcPts val="0"/>
              </a:spcAft>
              <a:buNone/>
            </a:pPr>
            <a:r>
              <a:rPr lang="en-US"/>
              <a:t>-We are hugely influenced by others in our social networks</a:t>
            </a:r>
            <a:endParaRPr/>
          </a:p>
          <a:p>
            <a:pPr indent="0" lvl="0" marL="0" rtl="0" algn="l">
              <a:spcBef>
                <a:spcPts val="700"/>
              </a:spcBef>
              <a:spcAft>
                <a:spcPts val="700"/>
              </a:spcAft>
              <a:buNone/>
            </a:pPr>
            <a:r>
              <a:rPr lang="en-US"/>
              <a:t>-This is both the key to our success as a species and also why “facts” are culturally debated</a:t>
            </a:r>
            <a:endParaRPr/>
          </a:p>
        </p:txBody>
      </p:sp>
      <p:pic>
        <p:nvPicPr>
          <p:cNvPr id="797" name="Google Shape;797;p89"/>
          <p:cNvPicPr preferRelativeResize="0"/>
          <p:nvPr/>
        </p:nvPicPr>
        <p:blipFill>
          <a:blip r:embed="rId3">
            <a:alphaModFix/>
          </a:blip>
          <a:stretch>
            <a:fillRect/>
          </a:stretch>
        </p:blipFill>
        <p:spPr>
          <a:xfrm>
            <a:off x="5910925" y="1301900"/>
            <a:ext cx="2946275" cy="42542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90"/>
          <p:cNvSpPr txBox="1"/>
          <p:nvPr>
            <p:ph type="title"/>
          </p:nvPr>
        </p:nvSpPr>
        <p:spPr>
          <a:xfrm>
            <a:off x="281862" y="2208012"/>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So if facts don’t necessarily change minds, what can work?</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91"/>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Story #2: Polio eradication in India</a:t>
            </a:r>
            <a:endParaRPr/>
          </a:p>
        </p:txBody>
      </p:sp>
      <p:pic>
        <p:nvPicPr>
          <p:cNvPr id="810" name="Google Shape;810;p91"/>
          <p:cNvPicPr preferRelativeResize="0"/>
          <p:nvPr/>
        </p:nvPicPr>
        <p:blipFill>
          <a:blip r:embed="rId3">
            <a:alphaModFix/>
          </a:blip>
          <a:stretch>
            <a:fillRect/>
          </a:stretch>
        </p:blipFill>
        <p:spPr>
          <a:xfrm>
            <a:off x="1153713" y="1625723"/>
            <a:ext cx="6840824" cy="43705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92"/>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challenge </a:t>
            </a:r>
            <a:endParaRPr/>
          </a:p>
        </p:txBody>
      </p:sp>
      <p:sp>
        <p:nvSpPr>
          <p:cNvPr id="817" name="Google Shape;817;p92"/>
          <p:cNvSpPr txBox="1"/>
          <p:nvPr>
            <p:ph idx="1" type="body"/>
          </p:nvPr>
        </p:nvSpPr>
        <p:spPr>
          <a:xfrm>
            <a:off x="437375" y="1367600"/>
            <a:ext cx="81024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-1990s - India polio epicenter of world</a:t>
            </a:r>
            <a:endParaRPr/>
          </a:p>
          <a:p>
            <a:pPr indent="0" lvl="0" marL="0" rtl="0" algn="l">
              <a:spcBef>
                <a:spcPts val="700"/>
              </a:spcBef>
              <a:spcAft>
                <a:spcPts val="0"/>
              </a:spcAft>
              <a:buNone/>
            </a:pPr>
            <a:r>
              <a:rPr lang="en-US"/>
              <a:t>-2009 still half the world’s cases - mainly due to vaccine skepticism</a:t>
            </a:r>
            <a:endParaRPr/>
          </a:p>
          <a:p>
            <a:pPr indent="0" lvl="0" marL="0" rtl="0" algn="l">
              <a:spcBef>
                <a:spcPts val="700"/>
              </a:spcBef>
              <a:spcAft>
                <a:spcPts val="0"/>
              </a:spcAft>
              <a:buNone/>
            </a:pPr>
            <a:r>
              <a:rPr i="1" lang="en-US" sz="2900"/>
              <a:t>“</a:t>
            </a:r>
            <a:r>
              <a:rPr i="1" lang="en-US" sz="2900"/>
              <a:t>Parents started shutting their doors on the vaccinators, refusing to allow their children to be vaccinated, and the enthusiasm of parents turned to reluctance in some states, and strong aggressive resistance in others.“</a:t>
            </a:r>
            <a:endParaRPr/>
          </a:p>
          <a:p>
            <a:pPr indent="0" lvl="0" marL="0" rtl="0" algn="l">
              <a:spcBef>
                <a:spcPts val="700"/>
              </a:spcBef>
              <a:spcAft>
                <a:spcPts val="70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93"/>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victory</a:t>
            </a:r>
            <a:endParaRPr/>
          </a:p>
        </p:txBody>
      </p:sp>
      <p:sp>
        <p:nvSpPr>
          <p:cNvPr id="824" name="Google Shape;824;p93"/>
          <p:cNvSpPr txBox="1"/>
          <p:nvPr>
            <p:ph idx="1" type="body"/>
          </p:nvPr>
        </p:nvSpPr>
        <p:spPr>
          <a:xfrm>
            <a:off x="288461" y="1285942"/>
            <a:ext cx="85671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-2011 - last recorded case</a:t>
            </a:r>
            <a:endParaRPr/>
          </a:p>
          <a:p>
            <a:pPr indent="0" lvl="0" marL="0" rtl="0" algn="l">
              <a:spcBef>
                <a:spcPts val="700"/>
              </a:spcBef>
              <a:spcAft>
                <a:spcPts val="0"/>
              </a:spcAft>
              <a:buNone/>
            </a:pPr>
            <a:r>
              <a:rPr lang="en-US"/>
              <a:t>-2014 - India declared “polio free”</a:t>
            </a:r>
            <a:endParaRPr/>
          </a:p>
          <a:p>
            <a:pPr indent="0" lvl="0" marL="0" rtl="0" algn="l">
              <a:spcBef>
                <a:spcPts val="700"/>
              </a:spcBef>
              <a:spcAft>
                <a:spcPts val="700"/>
              </a:spcAft>
              <a:buNone/>
            </a:pPr>
            <a:r>
              <a:t/>
            </a:r>
            <a:endParaRPr i="1" sz="2900"/>
          </a:p>
        </p:txBody>
      </p:sp>
      <p:pic>
        <p:nvPicPr>
          <p:cNvPr id="825" name="Google Shape;825;p93"/>
          <p:cNvPicPr preferRelativeResize="0"/>
          <p:nvPr/>
        </p:nvPicPr>
        <p:blipFill>
          <a:blip r:embed="rId3">
            <a:alphaModFix/>
          </a:blip>
          <a:stretch>
            <a:fillRect/>
          </a:stretch>
        </p:blipFill>
        <p:spPr>
          <a:xfrm>
            <a:off x="1863088" y="2658012"/>
            <a:ext cx="5417823" cy="38279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94"/>
          <p:cNvSpPr txBox="1"/>
          <p:nvPr>
            <p:ph type="title"/>
          </p:nvPr>
        </p:nvSpPr>
        <p:spPr>
          <a:xfrm>
            <a:off x="538850" y="1886450"/>
            <a:ext cx="82437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How did India go from having half of the world’s cases to just one case in under two years?!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68"/>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What did you think? </a:t>
            </a:r>
            <a:endParaRPr/>
          </a:p>
        </p:txBody>
      </p:sp>
      <p:sp>
        <p:nvSpPr>
          <p:cNvPr id="628" name="Google Shape;628;p68"/>
          <p:cNvSpPr txBox="1"/>
          <p:nvPr>
            <p:ph idx="1" type="body"/>
          </p:nvPr>
        </p:nvSpPr>
        <p:spPr>
          <a:xfrm>
            <a:off x="360175" y="1157250"/>
            <a:ext cx="8427900" cy="4543500"/>
          </a:xfrm>
          <a:prstGeom prst="rect">
            <a:avLst/>
          </a:prstGeom>
        </p:spPr>
        <p:txBody>
          <a:bodyPr anchorCtr="0" anchor="t" bIns="60925" lIns="121900" spcFirstLastPara="1" rIns="121900" wrap="square" tIns="60925">
            <a:noAutofit/>
          </a:bodyPr>
          <a:lstStyle/>
          <a:p>
            <a:pPr indent="0" lvl="0" marL="0" rtl="0" algn="l">
              <a:lnSpc>
                <a:spcPct val="115000"/>
              </a:lnSpc>
              <a:spcBef>
                <a:spcPts val="0"/>
              </a:spcBef>
              <a:spcAft>
                <a:spcPts val="0"/>
              </a:spcAft>
              <a:buNone/>
            </a:pPr>
            <a:r>
              <a:rPr lang="en-US"/>
              <a:t>How was science / the scientists portrayed? What about the role of science in society/policy? How were the public / policymakers portrayed? What impressions did you have about if/how science can be communicated?</a:t>
            </a:r>
            <a:endParaRPr/>
          </a:p>
          <a:p>
            <a:pPr indent="0" lvl="0" marL="0" rtl="0" algn="l">
              <a:lnSpc>
                <a:spcPct val="115000"/>
              </a:lnSpc>
              <a:spcBef>
                <a:spcPts val="0"/>
              </a:spcBef>
              <a:spcAft>
                <a:spcPts val="0"/>
              </a:spcAft>
              <a:buNone/>
            </a:pPr>
            <a:r>
              <a:t/>
            </a:r>
            <a:endParaRPr/>
          </a:p>
          <a:p>
            <a:pPr indent="0" lvl="0" marL="0" rtl="0" algn="l">
              <a:spcBef>
                <a:spcPts val="0"/>
              </a:spcBef>
              <a:spcAft>
                <a:spcPts val="700"/>
              </a:spcAft>
              <a:buNone/>
            </a:pPr>
            <a:r>
              <a:t/>
            </a:r>
            <a:endParaRPr/>
          </a:p>
        </p:txBody>
      </p:sp>
      <p:pic>
        <p:nvPicPr>
          <p:cNvPr id="629" name="Google Shape;629;p68"/>
          <p:cNvPicPr preferRelativeResize="0"/>
          <p:nvPr/>
        </p:nvPicPr>
        <p:blipFill>
          <a:blip r:embed="rId3">
            <a:alphaModFix/>
          </a:blip>
          <a:stretch>
            <a:fillRect/>
          </a:stretch>
        </p:blipFill>
        <p:spPr>
          <a:xfrm>
            <a:off x="3810000" y="4226375"/>
            <a:ext cx="4728251" cy="23641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sp>
        <p:nvSpPr>
          <p:cNvPr id="837" name="Google Shape;837;p95"/>
          <p:cNvSpPr txBox="1"/>
          <p:nvPr>
            <p:ph type="title"/>
          </p:nvPr>
        </p:nvSpPr>
        <p:spPr>
          <a:xfrm>
            <a:off x="283837" y="237262"/>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Understanding how behavior spreads</a:t>
            </a:r>
            <a:endParaRPr/>
          </a:p>
        </p:txBody>
      </p:sp>
      <p:sp>
        <p:nvSpPr>
          <p:cNvPr id="838" name="Google Shape;838;p95"/>
          <p:cNvSpPr txBox="1"/>
          <p:nvPr>
            <p:ph idx="1" type="body"/>
          </p:nvPr>
        </p:nvSpPr>
        <p:spPr>
          <a:xfrm>
            <a:off x="283825" y="1551225"/>
            <a:ext cx="6469500" cy="42456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-simple contagions - info that spreads virally (memes, job advertisements)</a:t>
            </a:r>
            <a:endParaRPr/>
          </a:p>
          <a:p>
            <a:pPr indent="0" lvl="0" marL="0" rtl="0" algn="l">
              <a:spcBef>
                <a:spcPts val="700"/>
              </a:spcBef>
              <a:spcAft>
                <a:spcPts val="700"/>
              </a:spcAft>
              <a:buNone/>
            </a:pPr>
            <a:r>
              <a:rPr lang="en-US"/>
              <a:t>-complex contagions - anything that requires taking risk or investment of any kind (health behaviors, social movements, saving for retirement)</a:t>
            </a:r>
            <a:endParaRPr/>
          </a:p>
        </p:txBody>
      </p:sp>
      <p:pic>
        <p:nvPicPr>
          <p:cNvPr id="839" name="Google Shape;839;p95"/>
          <p:cNvPicPr preferRelativeResize="0"/>
          <p:nvPr/>
        </p:nvPicPr>
        <p:blipFill>
          <a:blip r:embed="rId3">
            <a:alphaModFix/>
          </a:blip>
          <a:stretch>
            <a:fillRect/>
          </a:stretch>
        </p:blipFill>
        <p:spPr>
          <a:xfrm>
            <a:off x="6613075" y="1485901"/>
            <a:ext cx="2358750" cy="35145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96"/>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Complex contagions require</a:t>
            </a:r>
            <a:endParaRPr/>
          </a:p>
        </p:txBody>
      </p:sp>
      <p:sp>
        <p:nvSpPr>
          <p:cNvPr id="846" name="Google Shape;846;p96"/>
          <p:cNvSpPr txBox="1"/>
          <p:nvPr>
            <p:ph idx="1" type="body"/>
          </p:nvPr>
        </p:nvSpPr>
        <p:spPr>
          <a:xfrm>
            <a:off x="290436" y="1710492"/>
            <a:ext cx="8567100" cy="4543500"/>
          </a:xfrm>
          <a:prstGeom prst="rect">
            <a:avLst/>
          </a:prstGeom>
        </p:spPr>
        <p:txBody>
          <a:bodyPr anchorCtr="0" anchor="t" bIns="60925" lIns="121900" spcFirstLastPara="1" rIns="121900" wrap="square" tIns="60925">
            <a:noAutofit/>
          </a:bodyPr>
          <a:lstStyle/>
          <a:p>
            <a:pPr indent="-381000" lvl="0" marL="457200" rtl="0" algn="l">
              <a:spcBef>
                <a:spcPts val="0"/>
              </a:spcBef>
              <a:spcAft>
                <a:spcPts val="0"/>
              </a:spcAft>
              <a:buSzPts val="2400"/>
              <a:buAutoNum type="arabicParenR"/>
            </a:pPr>
            <a:r>
              <a:rPr lang="en-US"/>
              <a:t>social confirmation (to hear message from trusted others in network)</a:t>
            </a:r>
            <a:endParaRPr/>
          </a:p>
          <a:p>
            <a:pPr indent="-381000" lvl="0" marL="457200" rtl="0" algn="l">
              <a:spcBef>
                <a:spcPts val="0"/>
              </a:spcBef>
              <a:spcAft>
                <a:spcPts val="0"/>
              </a:spcAft>
              <a:buSzPts val="2400"/>
              <a:buAutoNum type="arabicParenR"/>
            </a:pPr>
            <a:r>
              <a:rPr lang="en-US"/>
              <a:t>redundancy (to hear same message from different people in your network)</a:t>
            </a:r>
            <a:endParaRPr/>
          </a:p>
          <a:p>
            <a:pPr indent="0" lvl="0" marL="0" rtl="0" algn="l">
              <a:spcBef>
                <a:spcPts val="700"/>
              </a:spcBef>
              <a:spcAft>
                <a:spcPts val="700"/>
              </a:spcAft>
              <a:buNone/>
            </a:pPr>
            <a:r>
              <a:t/>
            </a:r>
            <a:endParaRPr/>
          </a:p>
        </p:txBody>
      </p:sp>
      <p:pic>
        <p:nvPicPr>
          <p:cNvPr id="847" name="Google Shape;847;p96"/>
          <p:cNvPicPr preferRelativeResize="0"/>
          <p:nvPr/>
        </p:nvPicPr>
        <p:blipFill>
          <a:blip r:embed="rId3">
            <a:alphaModFix/>
          </a:blip>
          <a:stretch>
            <a:fillRect/>
          </a:stretch>
        </p:blipFill>
        <p:spPr>
          <a:xfrm>
            <a:off x="2318650" y="3917225"/>
            <a:ext cx="4331151" cy="25108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97"/>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What does this mean?</a:t>
            </a:r>
            <a:endParaRPr/>
          </a:p>
        </p:txBody>
      </p:sp>
      <p:sp>
        <p:nvSpPr>
          <p:cNvPr id="854" name="Google Shape;854;p97"/>
          <p:cNvSpPr txBox="1"/>
          <p:nvPr>
            <p:ph idx="1" type="body"/>
          </p:nvPr>
        </p:nvSpPr>
        <p:spPr>
          <a:xfrm>
            <a:off x="290425" y="1710498"/>
            <a:ext cx="8567100" cy="3439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People need to hear about new ideas from trusted sources within their own communities.</a:t>
            </a:r>
            <a:endParaRPr/>
          </a:p>
          <a:p>
            <a:pPr indent="0" lvl="0" marL="0" rtl="0" algn="l">
              <a:spcBef>
                <a:spcPts val="700"/>
              </a:spcBef>
              <a:spcAft>
                <a:spcPts val="0"/>
              </a:spcAft>
              <a:buNone/>
            </a:pPr>
            <a:r>
              <a:t/>
            </a:r>
            <a:endParaRPr/>
          </a:p>
          <a:p>
            <a:pPr indent="0" lvl="0" marL="0" rtl="0" algn="l">
              <a:spcBef>
                <a:spcPts val="700"/>
              </a:spcBef>
              <a:spcAft>
                <a:spcPts val="0"/>
              </a:spcAft>
              <a:buNone/>
            </a:pPr>
            <a:r>
              <a:rPr lang="en-US"/>
              <a:t>How can this happen?</a:t>
            </a:r>
            <a:endParaRPr/>
          </a:p>
          <a:p>
            <a:pPr indent="0" lvl="0" marL="0" rtl="0" algn="l">
              <a:spcBef>
                <a:spcPts val="700"/>
              </a:spcBef>
              <a:spcAft>
                <a:spcPts val="70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98"/>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Mobilizing civil society in </a:t>
            </a:r>
            <a:r>
              <a:rPr lang="en-US"/>
              <a:t>Uttar</a:t>
            </a:r>
            <a:r>
              <a:rPr lang="en-US"/>
              <a:t> Pradesh</a:t>
            </a:r>
            <a:endParaRPr/>
          </a:p>
        </p:txBody>
      </p:sp>
      <p:sp>
        <p:nvSpPr>
          <p:cNvPr id="861" name="Google Shape;861;p98"/>
          <p:cNvSpPr txBox="1"/>
          <p:nvPr>
            <p:ph idx="1" type="body"/>
          </p:nvPr>
        </p:nvSpPr>
        <p:spPr>
          <a:xfrm>
            <a:off x="290436" y="1710492"/>
            <a:ext cx="8567100" cy="4543500"/>
          </a:xfrm>
          <a:prstGeom prst="rect">
            <a:avLst/>
          </a:prstGeom>
        </p:spPr>
        <p:txBody>
          <a:bodyPr anchorCtr="0" anchor="t" bIns="60925" lIns="121900" spcFirstLastPara="1" rIns="121900" wrap="square" tIns="60925">
            <a:noAutofit/>
          </a:bodyPr>
          <a:lstStyle/>
          <a:p>
            <a:pPr indent="-381000" lvl="0" marL="457200" rtl="0" algn="l">
              <a:spcBef>
                <a:spcPts val="0"/>
              </a:spcBef>
              <a:spcAft>
                <a:spcPts val="0"/>
              </a:spcAft>
              <a:buSzPts val="2400"/>
              <a:buAutoNum type="arabicPeriod"/>
            </a:pPr>
            <a:r>
              <a:rPr lang="en-US"/>
              <a:t>Community mobilizers in targeted areas</a:t>
            </a:r>
            <a:endParaRPr/>
          </a:p>
          <a:p>
            <a:pPr indent="-381000" lvl="0" marL="457200" rtl="0" algn="l">
              <a:spcBef>
                <a:spcPts val="0"/>
              </a:spcBef>
              <a:spcAft>
                <a:spcPts val="0"/>
              </a:spcAft>
              <a:buSzPts val="2400"/>
              <a:buAutoNum type="arabicPeriod"/>
            </a:pPr>
            <a:r>
              <a:rPr lang="en-US"/>
              <a:t>Listening to local concerns - “health camps”</a:t>
            </a:r>
            <a:endParaRPr/>
          </a:p>
          <a:p>
            <a:pPr indent="-381000" lvl="0" marL="457200" rtl="0" algn="l">
              <a:spcBef>
                <a:spcPts val="0"/>
              </a:spcBef>
              <a:spcAft>
                <a:spcPts val="0"/>
              </a:spcAft>
              <a:buSzPts val="2400"/>
              <a:buAutoNum type="arabicPeriod"/>
            </a:pPr>
            <a:r>
              <a:rPr lang="en-US"/>
              <a:t>Local news outlets and leaders</a:t>
            </a:r>
            <a:endParaRPr/>
          </a:p>
          <a:p>
            <a:pPr indent="0" lvl="0" marL="457200" marR="457200" rtl="0" algn="l">
              <a:lnSpc>
                <a:spcPct val="115000"/>
              </a:lnSpc>
              <a:spcBef>
                <a:spcPts val="700"/>
              </a:spcBef>
              <a:spcAft>
                <a:spcPts val="0"/>
              </a:spcAft>
              <a:buNone/>
            </a:pPr>
            <a:r>
              <a:rPr lang="en-US"/>
              <a:t>“</a:t>
            </a:r>
            <a:r>
              <a:rPr i="1" lang="en-US" sz="2200">
                <a:solidFill>
                  <a:srgbClr val="000000"/>
                </a:solidFill>
              </a:rPr>
              <a:t>an interviewee described that, ‘it’s not a matter of hard- to-reach but rather, hardly reached.’ Communities felt ignored by their government, and were thus mistrusting and skeptical of government or NGO intervention during polio vaccination rounds.”</a:t>
            </a:r>
            <a:r>
              <a:rPr baseline="30000" i="1" lang="en-US" sz="2200">
                <a:solidFill>
                  <a:srgbClr val="000000"/>
                </a:solidFill>
              </a:rPr>
              <a:t>[</a:t>
            </a:r>
            <a:r>
              <a:rPr baseline="30000" lang="en-US" sz="2200">
                <a:solidFill>
                  <a:srgbClr val="000000"/>
                </a:solidFill>
              </a:rPr>
              <a:t>i]</a:t>
            </a:r>
            <a:endParaRPr baseline="30000" sz="2200">
              <a:solidFill>
                <a:srgbClr val="000000"/>
              </a:solidFill>
            </a:endParaRPr>
          </a:p>
          <a:p>
            <a:pPr indent="0" lvl="0" marL="0" rtl="0" algn="l">
              <a:lnSpc>
                <a:spcPct val="115000"/>
              </a:lnSpc>
              <a:spcBef>
                <a:spcPts val="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aseline="30000" lang="en-US" sz="2000">
                <a:solidFill>
                  <a:srgbClr val="000000"/>
                </a:solidFill>
              </a:rPr>
              <a:t>[i]</a:t>
            </a:r>
            <a:r>
              <a:rPr lang="en-US" sz="1300">
                <a:solidFill>
                  <a:srgbClr val="000000"/>
                </a:solidFill>
              </a:rPr>
              <a:t> Bellatin, A., Hyder, A., Rao, S., Zhang, P. C., &amp; McGahan, A. M. (2021). Overcoming vaccine deployment challenges among the hardest to reach: lessons from polio elimination in India. </a:t>
            </a:r>
            <a:r>
              <a:rPr i="1" lang="en-US" sz="1300">
                <a:solidFill>
                  <a:srgbClr val="000000"/>
                </a:solidFill>
              </a:rPr>
              <a:t>BMJ Global Health, 6</a:t>
            </a:r>
            <a:r>
              <a:rPr lang="en-US" sz="1300">
                <a:solidFill>
                  <a:srgbClr val="000000"/>
                </a:solidFill>
              </a:rPr>
              <a:t>(4), e005125. </a:t>
            </a:r>
            <a:endParaRPr sz="1300">
              <a:solidFill>
                <a:srgbClr val="000000"/>
              </a:solidFill>
            </a:endParaRPr>
          </a:p>
          <a:p>
            <a:pPr indent="0" lvl="0" marL="0" rtl="0" algn="l">
              <a:lnSpc>
                <a:spcPct val="115000"/>
              </a:lnSpc>
              <a:spcBef>
                <a:spcPts val="0"/>
              </a:spcBef>
              <a:spcAft>
                <a:spcPts val="0"/>
              </a:spcAft>
              <a:buNone/>
            </a:pPr>
            <a:r>
              <a:rPr lang="en-US" sz="1000">
                <a:solidFill>
                  <a:srgbClr val="000000"/>
                </a:solidFill>
                <a:latin typeface="Times New Roman"/>
                <a:ea typeface="Times New Roman"/>
                <a:cs typeface="Times New Roman"/>
                <a:sym typeface="Times New Roman"/>
              </a:rPr>
              <a:t> </a:t>
            </a:r>
            <a:endParaRPr sz="1000">
              <a:solidFill>
                <a:srgbClr val="000000"/>
              </a:solidFill>
              <a:latin typeface="Times New Roman"/>
              <a:ea typeface="Times New Roman"/>
              <a:cs typeface="Times New Roman"/>
              <a:sym typeface="Times New Roman"/>
            </a:endParaRPr>
          </a:p>
          <a:p>
            <a:pPr indent="0" lvl="0" marL="0" rtl="0" algn="l">
              <a:spcBef>
                <a:spcPts val="0"/>
              </a:spcBef>
              <a:spcAft>
                <a:spcPts val="70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p99"/>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victory - beyond polio</a:t>
            </a:r>
            <a:endParaRPr/>
          </a:p>
        </p:txBody>
      </p:sp>
      <p:sp>
        <p:nvSpPr>
          <p:cNvPr id="868" name="Google Shape;868;p99"/>
          <p:cNvSpPr txBox="1"/>
          <p:nvPr>
            <p:ph idx="1" type="body"/>
          </p:nvPr>
        </p:nvSpPr>
        <p:spPr>
          <a:xfrm>
            <a:off x="290425" y="1224650"/>
            <a:ext cx="8567100" cy="52578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-Polio vaccine - from 73% in 2009 to 93% in 2022</a:t>
            </a:r>
            <a:endParaRPr/>
          </a:p>
          <a:p>
            <a:pPr indent="0" lvl="0" marL="0" rtl="0" algn="l">
              <a:spcBef>
                <a:spcPts val="700"/>
              </a:spcBef>
              <a:spcAft>
                <a:spcPts val="0"/>
              </a:spcAft>
              <a:buNone/>
            </a:pPr>
            <a:r>
              <a:rPr lang="en-US"/>
              <a:t>-overall </a:t>
            </a:r>
            <a:r>
              <a:rPr lang="en-US"/>
              <a:t>childhood</a:t>
            </a:r>
            <a:r>
              <a:rPr lang="en-US"/>
              <a:t> immunization coverage increased</a:t>
            </a:r>
            <a:endParaRPr/>
          </a:p>
          <a:p>
            <a:pPr indent="0" lvl="0" marL="0" rtl="0" algn="l">
              <a:spcBef>
                <a:spcPts val="700"/>
              </a:spcBef>
              <a:spcAft>
                <a:spcPts val="0"/>
              </a:spcAft>
              <a:buNone/>
            </a:pPr>
            <a:r>
              <a:t/>
            </a:r>
            <a:endParaRPr/>
          </a:p>
          <a:p>
            <a:pPr indent="0" lvl="0" marL="0" rtl="0" algn="l">
              <a:spcBef>
                <a:spcPts val="700"/>
              </a:spcBef>
              <a:spcAft>
                <a:spcPts val="700"/>
              </a:spcAft>
              <a:buNone/>
            </a:pPr>
            <a:r>
              <a:t/>
            </a:r>
            <a:endParaRPr i="1" sz="2400"/>
          </a:p>
        </p:txBody>
      </p:sp>
      <p:pic>
        <p:nvPicPr>
          <p:cNvPr id="869" name="Google Shape;869;p99"/>
          <p:cNvPicPr preferRelativeResize="0"/>
          <p:nvPr/>
        </p:nvPicPr>
        <p:blipFill>
          <a:blip r:embed="rId3">
            <a:alphaModFix/>
          </a:blip>
          <a:stretch>
            <a:fillRect/>
          </a:stretch>
        </p:blipFill>
        <p:spPr>
          <a:xfrm>
            <a:off x="2571750" y="3299131"/>
            <a:ext cx="4572001" cy="305841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100"/>
          <p:cNvSpPr txBox="1"/>
          <p:nvPr>
            <p:ph type="title"/>
          </p:nvPr>
        </p:nvSpPr>
        <p:spPr>
          <a:xfrm>
            <a:off x="1377450" y="2320975"/>
            <a:ext cx="6389100" cy="1860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Questrial"/>
                <a:ea typeface="Questrial"/>
                <a:cs typeface="Questrial"/>
                <a:sym typeface="Questrial"/>
              </a:rPr>
              <a:t>So what does this mean for communicating science?</a:t>
            </a:r>
            <a:endParaRPr b="1">
              <a:latin typeface="Questrial"/>
              <a:ea typeface="Questrial"/>
              <a:cs typeface="Questrial"/>
              <a:sym typeface="Quest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101"/>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Giddens’ “Access Points”</a:t>
            </a:r>
            <a:endParaRPr/>
          </a:p>
        </p:txBody>
      </p:sp>
      <p:sp>
        <p:nvSpPr>
          <p:cNvPr id="882" name="Google Shape;882;p101"/>
          <p:cNvSpPr txBox="1"/>
          <p:nvPr>
            <p:ph idx="1" type="body"/>
          </p:nvPr>
        </p:nvSpPr>
        <p:spPr>
          <a:xfrm>
            <a:off x="290425" y="1338950"/>
            <a:ext cx="6387900" cy="49152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-personal interactions between experts, such as doctors or scientists, and lay people are essential for maintaining trust in modern institutions. </a:t>
            </a:r>
            <a:endParaRPr/>
          </a:p>
          <a:p>
            <a:pPr indent="0" lvl="0" marL="0" rtl="0" algn="l">
              <a:spcBef>
                <a:spcPts val="700"/>
              </a:spcBef>
              <a:spcAft>
                <a:spcPts val="700"/>
              </a:spcAft>
              <a:buNone/>
            </a:pPr>
            <a:r>
              <a:rPr lang="en-US"/>
              <a:t>-such interactions provide opportunities for experts to share values and character traits – warmth, integrity, professionalism – essential for building trust. </a:t>
            </a:r>
            <a:endParaRPr/>
          </a:p>
        </p:txBody>
      </p:sp>
      <p:pic>
        <p:nvPicPr>
          <p:cNvPr id="883" name="Google Shape;883;p101"/>
          <p:cNvPicPr preferRelativeResize="0"/>
          <p:nvPr/>
        </p:nvPicPr>
        <p:blipFill>
          <a:blip r:embed="rId3">
            <a:alphaModFix/>
          </a:blip>
          <a:stretch>
            <a:fillRect/>
          </a:stretch>
        </p:blipFill>
        <p:spPr>
          <a:xfrm>
            <a:off x="6678325" y="449521"/>
            <a:ext cx="2345800" cy="34804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102"/>
          <p:cNvSpPr txBox="1"/>
          <p:nvPr>
            <p:ph type="title"/>
          </p:nvPr>
        </p:nvSpPr>
        <p:spPr>
          <a:xfrm>
            <a:off x="457200" y="274638"/>
            <a:ext cx="8229600" cy="11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Questrial"/>
                <a:ea typeface="Questrial"/>
                <a:cs typeface="Questrial"/>
                <a:sym typeface="Questrial"/>
              </a:rPr>
              <a:t>First rule in communication - need to listen</a:t>
            </a:r>
            <a:endParaRPr b="1">
              <a:latin typeface="Questrial"/>
              <a:ea typeface="Questrial"/>
              <a:cs typeface="Questrial"/>
              <a:sym typeface="Questrial"/>
            </a:endParaRPr>
          </a:p>
        </p:txBody>
      </p:sp>
      <p:sp>
        <p:nvSpPr>
          <p:cNvPr id="890" name="Google Shape;890;p102"/>
          <p:cNvSpPr txBox="1"/>
          <p:nvPr>
            <p:ph idx="1" type="body"/>
          </p:nvPr>
        </p:nvSpPr>
        <p:spPr>
          <a:xfrm>
            <a:off x="176300" y="1659475"/>
            <a:ext cx="6292200" cy="4467000"/>
          </a:xfrm>
          <a:prstGeom prst="rect">
            <a:avLst/>
          </a:prstGeom>
        </p:spPr>
        <p:txBody>
          <a:bodyPr anchorCtr="0" anchor="t" bIns="91425" lIns="91425" spcFirstLastPara="1" rIns="91425" wrap="square" tIns="91425">
            <a:noAutofit/>
          </a:bodyPr>
          <a:lstStyle/>
          <a:p>
            <a:pPr indent="-431800" lvl="0" marL="457200" rtl="0" algn="l">
              <a:spcBef>
                <a:spcPts val="700"/>
              </a:spcBef>
              <a:spcAft>
                <a:spcPts val="0"/>
              </a:spcAft>
              <a:buSzPts val="3200"/>
              <a:buFont typeface="Questrial"/>
              <a:buAutoNum type="arabicPeriod"/>
            </a:pPr>
            <a:r>
              <a:rPr lang="en-US">
                <a:latin typeface="Questrial"/>
                <a:ea typeface="Questrial"/>
                <a:cs typeface="Questrial"/>
                <a:sym typeface="Questrial"/>
              </a:rPr>
              <a:t>Understand that people “see facts” according to their own worldview</a:t>
            </a:r>
            <a:endParaRPr>
              <a:latin typeface="Questrial"/>
              <a:ea typeface="Questrial"/>
              <a:cs typeface="Questrial"/>
              <a:sym typeface="Questrial"/>
            </a:endParaRPr>
          </a:p>
          <a:p>
            <a:pPr indent="-431800" lvl="0" marL="457200" rtl="0" algn="l">
              <a:spcBef>
                <a:spcPts val="0"/>
              </a:spcBef>
              <a:spcAft>
                <a:spcPts val="0"/>
              </a:spcAft>
              <a:buSzPts val="3200"/>
              <a:buFont typeface="Questrial"/>
              <a:buAutoNum type="arabicPeriod"/>
            </a:pPr>
            <a:r>
              <a:rPr lang="en-US">
                <a:latin typeface="Questrial"/>
                <a:ea typeface="Questrial"/>
                <a:cs typeface="Questrial"/>
                <a:sym typeface="Questrial"/>
              </a:rPr>
              <a:t>Start with concerns and interests of “end-users” can lead to meaningful outcomes for policy and practice</a:t>
            </a:r>
            <a:endParaRPr>
              <a:latin typeface="Questrial"/>
              <a:ea typeface="Questrial"/>
              <a:cs typeface="Questrial"/>
              <a:sym typeface="Questrial"/>
            </a:endParaRPr>
          </a:p>
          <a:p>
            <a:pPr indent="-431800" lvl="0" marL="457200" rtl="0" algn="l">
              <a:spcBef>
                <a:spcPts val="0"/>
              </a:spcBef>
              <a:spcAft>
                <a:spcPts val="0"/>
              </a:spcAft>
              <a:buSzPts val="3200"/>
              <a:buFont typeface="Questrial"/>
              <a:buAutoNum type="arabicPeriod"/>
            </a:pPr>
            <a:r>
              <a:rPr lang="en-US">
                <a:latin typeface="Questrial"/>
                <a:ea typeface="Questrial"/>
                <a:cs typeface="Questrial"/>
                <a:sym typeface="Questrial"/>
              </a:rPr>
              <a:t>Building relationships and having respectful conversations is key</a:t>
            </a:r>
            <a:endParaRPr b="1">
              <a:latin typeface="Questrial"/>
              <a:ea typeface="Questrial"/>
              <a:cs typeface="Questrial"/>
              <a:sym typeface="Questrial"/>
            </a:endParaRPr>
          </a:p>
          <a:p>
            <a:pPr indent="0" lvl="0" marL="0" rtl="0" algn="l">
              <a:spcBef>
                <a:spcPts val="700"/>
              </a:spcBef>
              <a:spcAft>
                <a:spcPts val="0"/>
              </a:spcAft>
              <a:buNone/>
            </a:pPr>
            <a:r>
              <a:t/>
            </a:r>
            <a:endParaRPr>
              <a:latin typeface="Questrial"/>
              <a:ea typeface="Questrial"/>
              <a:cs typeface="Questrial"/>
              <a:sym typeface="Questrial"/>
            </a:endParaRPr>
          </a:p>
          <a:p>
            <a:pPr indent="0" lvl="0" marL="0" rtl="0" algn="l">
              <a:spcBef>
                <a:spcPts val="700"/>
              </a:spcBef>
              <a:spcAft>
                <a:spcPts val="0"/>
              </a:spcAft>
              <a:buNone/>
            </a:pPr>
            <a:r>
              <a:t/>
            </a:r>
            <a:endParaRPr>
              <a:latin typeface="Questrial"/>
              <a:ea typeface="Questrial"/>
              <a:cs typeface="Questrial"/>
              <a:sym typeface="Questrial"/>
            </a:endParaRPr>
          </a:p>
          <a:p>
            <a:pPr indent="0" lvl="0" marL="0" rtl="0" algn="l">
              <a:spcBef>
                <a:spcPts val="700"/>
              </a:spcBef>
              <a:spcAft>
                <a:spcPts val="0"/>
              </a:spcAft>
              <a:buNone/>
            </a:pPr>
            <a:r>
              <a:t/>
            </a:r>
            <a:endParaRPr i="1">
              <a:latin typeface="Questrial"/>
              <a:ea typeface="Questrial"/>
              <a:cs typeface="Questrial"/>
              <a:sym typeface="Questrial"/>
            </a:endParaRPr>
          </a:p>
        </p:txBody>
      </p:sp>
      <p:pic>
        <p:nvPicPr>
          <p:cNvPr id="891" name="Google Shape;891;p102"/>
          <p:cNvPicPr preferRelativeResize="0"/>
          <p:nvPr/>
        </p:nvPicPr>
        <p:blipFill>
          <a:blip r:embed="rId3">
            <a:alphaModFix/>
          </a:blip>
          <a:stretch>
            <a:fillRect/>
          </a:stretch>
        </p:blipFill>
        <p:spPr>
          <a:xfrm>
            <a:off x="6060075" y="1910457"/>
            <a:ext cx="3083925" cy="308392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103"/>
          <p:cNvSpPr txBox="1"/>
          <p:nvPr>
            <p:ph type="title"/>
          </p:nvPr>
        </p:nvSpPr>
        <p:spPr>
          <a:xfrm>
            <a:off x="457200" y="274638"/>
            <a:ext cx="8229600" cy="11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Questrial"/>
                <a:ea typeface="Questrial"/>
                <a:cs typeface="Questrial"/>
                <a:sym typeface="Questrial"/>
              </a:rPr>
              <a:t>The importance of networks</a:t>
            </a:r>
            <a:endParaRPr b="1">
              <a:latin typeface="Questrial"/>
              <a:ea typeface="Questrial"/>
              <a:cs typeface="Questrial"/>
              <a:sym typeface="Questrial"/>
            </a:endParaRPr>
          </a:p>
        </p:txBody>
      </p:sp>
      <p:sp>
        <p:nvSpPr>
          <p:cNvPr id="898" name="Google Shape;898;p103"/>
          <p:cNvSpPr txBox="1"/>
          <p:nvPr>
            <p:ph idx="1" type="body"/>
          </p:nvPr>
        </p:nvSpPr>
        <p:spPr>
          <a:xfrm>
            <a:off x="65325" y="1303875"/>
            <a:ext cx="6139500" cy="4822500"/>
          </a:xfrm>
          <a:prstGeom prst="rect">
            <a:avLst/>
          </a:prstGeom>
        </p:spPr>
        <p:txBody>
          <a:bodyPr anchorCtr="0" anchor="t" bIns="91425" lIns="91425" spcFirstLastPara="1" rIns="91425" wrap="square" tIns="91425">
            <a:noAutofit/>
          </a:bodyPr>
          <a:lstStyle/>
          <a:p>
            <a:pPr indent="-508000" lvl="0" marL="609600" rtl="0" algn="l">
              <a:spcBef>
                <a:spcPts val="700"/>
              </a:spcBef>
              <a:spcAft>
                <a:spcPts val="0"/>
              </a:spcAft>
              <a:buSzPts val="3200"/>
              <a:buFont typeface="Questrial"/>
              <a:buChar char="•"/>
            </a:pPr>
            <a:r>
              <a:rPr lang="en-US">
                <a:latin typeface="Questrial"/>
                <a:ea typeface="Questrial"/>
                <a:cs typeface="Questrial"/>
                <a:sym typeface="Questrial"/>
              </a:rPr>
              <a:t>People learn through each other</a:t>
            </a:r>
            <a:endParaRPr>
              <a:latin typeface="Questrial"/>
              <a:ea typeface="Questrial"/>
              <a:cs typeface="Questrial"/>
              <a:sym typeface="Questrial"/>
            </a:endParaRPr>
          </a:p>
          <a:p>
            <a:pPr indent="-508000" lvl="0" marL="609600" rtl="0" algn="l">
              <a:spcBef>
                <a:spcPts val="0"/>
              </a:spcBef>
              <a:spcAft>
                <a:spcPts val="0"/>
              </a:spcAft>
              <a:buSzPts val="3200"/>
              <a:buFont typeface="Questrial"/>
              <a:buChar char="•"/>
            </a:pPr>
            <a:r>
              <a:rPr lang="en-US">
                <a:latin typeface="Questrial"/>
                <a:ea typeface="Questrial"/>
                <a:cs typeface="Questrial"/>
                <a:sym typeface="Questrial"/>
              </a:rPr>
              <a:t>Work within social networks to build social confirmation  - use trusted messengers to convey controversial ideas</a:t>
            </a:r>
            <a:endParaRPr>
              <a:latin typeface="Questrial"/>
              <a:ea typeface="Questrial"/>
              <a:cs typeface="Questrial"/>
              <a:sym typeface="Questrial"/>
            </a:endParaRPr>
          </a:p>
          <a:p>
            <a:pPr indent="-508000" lvl="0" marL="609600" rtl="0" algn="l">
              <a:spcBef>
                <a:spcPts val="0"/>
              </a:spcBef>
              <a:spcAft>
                <a:spcPts val="0"/>
              </a:spcAft>
              <a:buSzPts val="3200"/>
              <a:buFont typeface="Questrial"/>
              <a:buChar char="•"/>
            </a:pPr>
            <a:r>
              <a:rPr lang="en-US">
                <a:latin typeface="Questrial"/>
                <a:ea typeface="Questrial"/>
                <a:cs typeface="Questrial"/>
                <a:sym typeface="Questrial"/>
              </a:rPr>
              <a:t>How can we expand and democratize who is part of the “scientific community” or the “environmental community”?</a:t>
            </a:r>
            <a:endParaRPr>
              <a:latin typeface="Questrial"/>
              <a:ea typeface="Questrial"/>
              <a:cs typeface="Questrial"/>
              <a:sym typeface="Questrial"/>
            </a:endParaRPr>
          </a:p>
        </p:txBody>
      </p:sp>
      <p:pic>
        <p:nvPicPr>
          <p:cNvPr id="899" name="Google Shape;899;p103"/>
          <p:cNvPicPr preferRelativeResize="0"/>
          <p:nvPr/>
        </p:nvPicPr>
        <p:blipFill>
          <a:blip r:embed="rId3">
            <a:alphaModFix/>
          </a:blip>
          <a:stretch>
            <a:fillRect/>
          </a:stretch>
        </p:blipFill>
        <p:spPr>
          <a:xfrm>
            <a:off x="6316248" y="1483627"/>
            <a:ext cx="2598525" cy="2598525"/>
          </a:xfrm>
          <a:prstGeom prst="rect">
            <a:avLst/>
          </a:prstGeom>
          <a:noFill/>
          <a:ln>
            <a:noFill/>
          </a:ln>
        </p:spPr>
      </p:pic>
      <p:pic>
        <p:nvPicPr>
          <p:cNvPr id="900" name="Google Shape;900;p103"/>
          <p:cNvPicPr preferRelativeResize="0"/>
          <p:nvPr/>
        </p:nvPicPr>
        <p:blipFill>
          <a:blip r:embed="rId4">
            <a:alphaModFix/>
          </a:blip>
          <a:stretch>
            <a:fillRect/>
          </a:stretch>
        </p:blipFill>
        <p:spPr>
          <a:xfrm>
            <a:off x="6316250" y="4254683"/>
            <a:ext cx="2598524" cy="208376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104"/>
          <p:cNvSpPr txBox="1"/>
          <p:nvPr>
            <p:ph type="title"/>
          </p:nvPr>
        </p:nvSpPr>
        <p:spPr>
          <a:xfrm>
            <a:off x="457200" y="274638"/>
            <a:ext cx="8229600" cy="11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Questrial"/>
                <a:ea typeface="Questrial"/>
                <a:cs typeface="Questrial"/>
                <a:sym typeface="Questrial"/>
              </a:rPr>
              <a:t>Class discussion</a:t>
            </a:r>
            <a:endParaRPr>
              <a:latin typeface="Questrial"/>
              <a:ea typeface="Questrial"/>
              <a:cs typeface="Questrial"/>
              <a:sym typeface="Questrial"/>
            </a:endParaRPr>
          </a:p>
        </p:txBody>
      </p:sp>
      <p:sp>
        <p:nvSpPr>
          <p:cNvPr id="907" name="Google Shape;907;p104"/>
          <p:cNvSpPr txBox="1"/>
          <p:nvPr>
            <p:ph idx="1" type="body"/>
          </p:nvPr>
        </p:nvSpPr>
        <p:spPr>
          <a:xfrm>
            <a:off x="457200" y="1350325"/>
            <a:ext cx="8229600" cy="4776000"/>
          </a:xfrm>
          <a:prstGeom prst="rect">
            <a:avLst/>
          </a:prstGeom>
        </p:spPr>
        <p:txBody>
          <a:bodyPr anchorCtr="0" anchor="t" bIns="91425" lIns="91425" spcFirstLastPara="1" rIns="91425" wrap="square" tIns="91425">
            <a:noAutofit/>
          </a:bodyPr>
          <a:lstStyle/>
          <a:p>
            <a:pPr indent="0" lvl="0" marL="0" rtl="0" algn="l">
              <a:spcBef>
                <a:spcPts val="700"/>
              </a:spcBef>
              <a:spcAft>
                <a:spcPts val="0"/>
              </a:spcAft>
              <a:buNone/>
            </a:pPr>
            <a:r>
              <a:rPr lang="en-US">
                <a:latin typeface="Questrial"/>
                <a:ea typeface="Questrial"/>
                <a:cs typeface="Questrial"/>
                <a:sym typeface="Questrial"/>
              </a:rPr>
              <a:t>-What did you think about the lecture/reading this week? Was there anything surprising, depressing, hopeful?</a:t>
            </a:r>
            <a:endParaRPr>
              <a:latin typeface="Questrial"/>
              <a:ea typeface="Questrial"/>
              <a:cs typeface="Questrial"/>
              <a:sym typeface="Questrial"/>
            </a:endParaRPr>
          </a:p>
          <a:p>
            <a:pPr indent="0" lvl="0" marL="0" rtl="0" algn="l">
              <a:spcBef>
                <a:spcPts val="700"/>
              </a:spcBef>
              <a:spcAft>
                <a:spcPts val="0"/>
              </a:spcAft>
              <a:buNone/>
            </a:pPr>
            <a:r>
              <a:rPr lang="en-US">
                <a:latin typeface="Questrial"/>
                <a:ea typeface="Questrial"/>
                <a:cs typeface="Questrial"/>
                <a:sym typeface="Questrial"/>
              </a:rPr>
              <a:t>-Why are these lessons important for scientists to understand? (and also students of science)</a:t>
            </a:r>
            <a:endParaRPr>
              <a:latin typeface="Questrial"/>
              <a:ea typeface="Questrial"/>
              <a:cs typeface="Questrial"/>
              <a:sym typeface="Questrial"/>
            </a:endParaRPr>
          </a:p>
          <a:p>
            <a:pPr indent="0" lvl="0" marL="0" rtl="0" algn="l">
              <a:spcBef>
                <a:spcPts val="700"/>
              </a:spcBef>
              <a:spcAft>
                <a:spcPts val="0"/>
              </a:spcAft>
              <a:buNone/>
            </a:pPr>
            <a:r>
              <a:rPr lang="en-US">
                <a:latin typeface="Questrial"/>
                <a:ea typeface="Questrial"/>
                <a:cs typeface="Questrial"/>
                <a:sym typeface="Questrial"/>
              </a:rPr>
              <a:t>-What do they suggest for how we do science and communicate about it?</a:t>
            </a:r>
            <a:endParaRPr>
              <a:latin typeface="Questrial"/>
              <a:ea typeface="Questrial"/>
              <a:cs typeface="Questrial"/>
              <a:sym typeface="Questrial"/>
            </a:endParaRPr>
          </a:p>
          <a:p>
            <a:pPr indent="0" lvl="0" marL="0" rtl="0" algn="l">
              <a:spcBef>
                <a:spcPts val="700"/>
              </a:spcBef>
              <a:spcAft>
                <a:spcPts val="0"/>
              </a:spcAft>
              <a:buNone/>
            </a:pPr>
            <a:r>
              <a:rPr lang="en-US">
                <a:latin typeface="Questrial"/>
                <a:ea typeface="Questrial"/>
                <a:cs typeface="Questrial"/>
                <a:sym typeface="Questrial"/>
              </a:rPr>
              <a:t>-What other questions do you have?</a:t>
            </a:r>
            <a:endParaRPr>
              <a:latin typeface="Questrial"/>
              <a:ea typeface="Questrial"/>
              <a:cs typeface="Questrial"/>
              <a:sym typeface="Quest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69"/>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Structure of this lecture</a:t>
            </a:r>
            <a:endParaRPr/>
          </a:p>
        </p:txBody>
      </p:sp>
      <p:sp>
        <p:nvSpPr>
          <p:cNvPr id="636" name="Google Shape;636;p69"/>
          <p:cNvSpPr txBox="1"/>
          <p:nvPr>
            <p:ph idx="1" type="body"/>
          </p:nvPr>
        </p:nvSpPr>
        <p:spPr>
          <a:xfrm>
            <a:off x="288450" y="1269625"/>
            <a:ext cx="8567100" cy="4541100"/>
          </a:xfrm>
          <a:prstGeom prst="rect">
            <a:avLst/>
          </a:prstGeom>
        </p:spPr>
        <p:txBody>
          <a:bodyPr anchorCtr="0" anchor="t" bIns="60925" lIns="121900" spcFirstLastPara="1" rIns="121900" wrap="square" tIns="60925">
            <a:noAutofit/>
          </a:bodyPr>
          <a:lstStyle/>
          <a:p>
            <a:pPr indent="-381000" lvl="0" marL="457200" rtl="0" algn="l">
              <a:spcBef>
                <a:spcPts val="0"/>
              </a:spcBef>
              <a:spcAft>
                <a:spcPts val="0"/>
              </a:spcAft>
              <a:buSzPts val="2400"/>
              <a:buAutoNum type="arabicPeriod"/>
            </a:pPr>
            <a:r>
              <a:rPr lang="en-US"/>
              <a:t>Unpack why “facts” don’t change minds</a:t>
            </a:r>
            <a:endParaRPr/>
          </a:p>
          <a:p>
            <a:pPr indent="0" lvl="0" marL="0" rtl="0" algn="l">
              <a:spcBef>
                <a:spcPts val="700"/>
              </a:spcBef>
              <a:spcAft>
                <a:spcPts val="0"/>
              </a:spcAft>
              <a:buNone/>
            </a:pPr>
            <a:r>
              <a:rPr lang="en-US">
                <a:solidFill>
                  <a:srgbClr val="0000FF"/>
                </a:solidFill>
              </a:rPr>
              <a:t>(Tangier Island and The Dress)</a:t>
            </a:r>
            <a:endParaRPr>
              <a:solidFill>
                <a:srgbClr val="0000FF"/>
              </a:solidFill>
            </a:endParaRPr>
          </a:p>
          <a:p>
            <a:pPr indent="-381000" lvl="0" marL="457200" rtl="0" algn="l">
              <a:spcBef>
                <a:spcPts val="700"/>
              </a:spcBef>
              <a:spcAft>
                <a:spcPts val="0"/>
              </a:spcAft>
              <a:buSzPts val="2400"/>
              <a:buAutoNum type="arabicPeriod"/>
            </a:pPr>
            <a:r>
              <a:rPr lang="en-US"/>
              <a:t>Understand the power of social networks in shifting behaviors</a:t>
            </a:r>
            <a:endParaRPr/>
          </a:p>
          <a:p>
            <a:pPr indent="0" lvl="0" marL="0" rtl="0" algn="l">
              <a:spcBef>
                <a:spcPts val="700"/>
              </a:spcBef>
              <a:spcAft>
                <a:spcPts val="0"/>
              </a:spcAft>
              <a:buNone/>
            </a:pPr>
            <a:r>
              <a:rPr lang="en-US">
                <a:solidFill>
                  <a:srgbClr val="0000FF"/>
                </a:solidFill>
              </a:rPr>
              <a:t>(Polio eradication in India and network science)</a:t>
            </a:r>
            <a:endParaRPr>
              <a:solidFill>
                <a:srgbClr val="0000FF"/>
              </a:solidFill>
            </a:endParaRPr>
          </a:p>
          <a:p>
            <a:pPr indent="-381000" lvl="0" marL="457200" rtl="0" algn="l">
              <a:spcBef>
                <a:spcPts val="700"/>
              </a:spcBef>
              <a:spcAft>
                <a:spcPts val="0"/>
              </a:spcAft>
              <a:buSzPts val="2400"/>
              <a:buAutoNum type="arabicPeriod"/>
            </a:pPr>
            <a:r>
              <a:rPr lang="en-US"/>
              <a:t>Rethink and expand the roles of scientists in stakeholder engagement, policy and communication</a:t>
            </a:r>
            <a:endParaRPr/>
          </a:p>
          <a:p>
            <a:pPr indent="0" lvl="0" marL="0" rtl="0" algn="l">
              <a:spcBef>
                <a:spcPts val="700"/>
              </a:spcBef>
              <a:spcAft>
                <a:spcPts val="0"/>
              </a:spcAft>
              <a:buNone/>
            </a:pPr>
            <a:r>
              <a:rPr lang="en-US">
                <a:solidFill>
                  <a:srgbClr val="0000FF"/>
                </a:solidFill>
              </a:rPr>
              <a:t>(To be continued next week)</a:t>
            </a:r>
            <a:endParaRPr>
              <a:solidFill>
                <a:srgbClr val="0000FF"/>
              </a:solidFill>
            </a:endParaRPr>
          </a:p>
          <a:p>
            <a:pPr indent="0" lvl="0" marL="0" rtl="0" algn="l">
              <a:spcBef>
                <a:spcPts val="700"/>
              </a:spcBef>
              <a:spcAft>
                <a:spcPts val="70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105"/>
          <p:cNvSpPr txBox="1"/>
          <p:nvPr>
            <p:ph type="title"/>
          </p:nvPr>
        </p:nvSpPr>
        <p:spPr>
          <a:xfrm>
            <a:off x="457200" y="274638"/>
            <a:ext cx="8229600" cy="11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Questrial"/>
                <a:ea typeface="Questrial"/>
                <a:cs typeface="Questrial"/>
                <a:sym typeface="Questrial"/>
              </a:rPr>
              <a:t>Share your ideas</a:t>
            </a:r>
            <a:endParaRPr>
              <a:latin typeface="Questrial"/>
              <a:ea typeface="Questrial"/>
              <a:cs typeface="Questrial"/>
              <a:sym typeface="Questrial"/>
            </a:endParaRPr>
          </a:p>
        </p:txBody>
      </p:sp>
      <p:sp>
        <p:nvSpPr>
          <p:cNvPr id="914" name="Google Shape;914;p105"/>
          <p:cNvSpPr txBox="1"/>
          <p:nvPr>
            <p:ph idx="1" type="body"/>
          </p:nvPr>
        </p:nvSpPr>
        <p:spPr>
          <a:xfrm>
            <a:off x="457200" y="1600200"/>
            <a:ext cx="8229600" cy="4526100"/>
          </a:xfrm>
          <a:prstGeom prst="rect">
            <a:avLst/>
          </a:prstGeom>
        </p:spPr>
        <p:txBody>
          <a:bodyPr anchorCtr="0" anchor="t" bIns="91425" lIns="91425" spcFirstLastPara="1" rIns="91425" wrap="square" tIns="91425">
            <a:noAutofit/>
          </a:bodyPr>
          <a:lstStyle/>
          <a:p>
            <a:pPr indent="-431800" lvl="0" marL="457200" rtl="0" algn="l">
              <a:spcBef>
                <a:spcPts val="700"/>
              </a:spcBef>
              <a:spcAft>
                <a:spcPts val="0"/>
              </a:spcAft>
              <a:buSzPts val="3200"/>
              <a:buFont typeface="Questrial"/>
              <a:buAutoNum type="arabicPeriod"/>
            </a:pPr>
            <a:r>
              <a:rPr lang="en-US">
                <a:latin typeface="Questrial"/>
                <a:ea typeface="Questrial"/>
                <a:cs typeface="Questrial"/>
                <a:sym typeface="Questrial"/>
              </a:rPr>
              <a:t>What environmental and/or science topics do you wish you could convince others to understand better? </a:t>
            </a:r>
            <a:endParaRPr>
              <a:latin typeface="Questrial"/>
              <a:ea typeface="Questrial"/>
              <a:cs typeface="Questrial"/>
              <a:sym typeface="Questrial"/>
            </a:endParaRPr>
          </a:p>
          <a:p>
            <a:pPr indent="-431800" lvl="0" marL="457200" rtl="0" algn="l">
              <a:spcBef>
                <a:spcPts val="0"/>
              </a:spcBef>
              <a:spcAft>
                <a:spcPts val="0"/>
              </a:spcAft>
              <a:buSzPts val="3200"/>
              <a:buFont typeface="Questrial"/>
              <a:buAutoNum type="arabicPeriod"/>
            </a:pPr>
            <a:r>
              <a:rPr lang="en-US">
                <a:latin typeface="Questrial"/>
                <a:ea typeface="Questrial"/>
                <a:cs typeface="Questrial"/>
                <a:sym typeface="Questrial"/>
              </a:rPr>
              <a:t>Have you had positive or negative (or both) experiences trying to talk with people about this topics?</a:t>
            </a:r>
            <a:endParaRPr>
              <a:latin typeface="Questrial"/>
              <a:ea typeface="Questrial"/>
              <a:cs typeface="Questrial"/>
              <a:sym typeface="Questrial"/>
            </a:endParaRPr>
          </a:p>
          <a:p>
            <a:pPr indent="-431800" lvl="0" marL="457200" rtl="0" algn="l">
              <a:spcBef>
                <a:spcPts val="0"/>
              </a:spcBef>
              <a:spcAft>
                <a:spcPts val="0"/>
              </a:spcAft>
              <a:buSzPts val="3200"/>
              <a:buFont typeface="Questrial"/>
              <a:buAutoNum type="arabicPeriod"/>
            </a:pPr>
            <a:r>
              <a:rPr lang="en-US">
                <a:latin typeface="Questrial"/>
                <a:ea typeface="Questrial"/>
                <a:cs typeface="Questrial"/>
                <a:sym typeface="Questrial"/>
              </a:rPr>
              <a:t>After this week, how do you think you can change how you approach these conversations?</a:t>
            </a:r>
            <a:endParaRPr>
              <a:latin typeface="Questrial"/>
              <a:ea typeface="Questrial"/>
              <a:cs typeface="Questrial"/>
              <a:sym typeface="Quest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106"/>
          <p:cNvSpPr txBox="1"/>
          <p:nvPr>
            <p:ph type="title"/>
          </p:nvPr>
        </p:nvSpPr>
        <p:spPr>
          <a:xfrm>
            <a:off x="457200" y="274638"/>
            <a:ext cx="8229600" cy="1143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Questrial"/>
                <a:ea typeface="Questrial"/>
                <a:cs typeface="Questrial"/>
                <a:sym typeface="Questrial"/>
              </a:rPr>
              <a:t>Next week - A Brief History of Science</a:t>
            </a:r>
            <a:endParaRPr>
              <a:latin typeface="Questrial"/>
              <a:ea typeface="Questrial"/>
              <a:cs typeface="Questrial"/>
              <a:sym typeface="Questrial"/>
            </a:endParaRPr>
          </a:p>
        </p:txBody>
      </p:sp>
      <p:sp>
        <p:nvSpPr>
          <p:cNvPr id="921" name="Google Shape;921;p106"/>
          <p:cNvSpPr txBox="1"/>
          <p:nvPr>
            <p:ph idx="1" type="body"/>
          </p:nvPr>
        </p:nvSpPr>
        <p:spPr>
          <a:xfrm>
            <a:off x="457200" y="1600200"/>
            <a:ext cx="8229600" cy="45261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US" sz="2600">
                <a:latin typeface="Questrial"/>
                <a:ea typeface="Questrial"/>
                <a:cs typeface="Questrial"/>
                <a:sym typeface="Questrial"/>
              </a:rPr>
              <a:t>🎥 Watch the recorded lecture. </a:t>
            </a:r>
            <a:endParaRPr sz="2600">
              <a:latin typeface="Questrial"/>
              <a:ea typeface="Questrial"/>
              <a:cs typeface="Questrial"/>
              <a:sym typeface="Questrial"/>
            </a:endParaRPr>
          </a:p>
          <a:p>
            <a:pPr indent="0" lvl="0" marL="0" rtl="0" algn="l">
              <a:lnSpc>
                <a:spcPct val="115000"/>
              </a:lnSpc>
              <a:spcBef>
                <a:spcPts val="1200"/>
              </a:spcBef>
              <a:spcAft>
                <a:spcPts val="0"/>
              </a:spcAft>
              <a:buClr>
                <a:schemeClr val="dk1"/>
              </a:buClr>
              <a:buSzPts val="1100"/>
              <a:buFont typeface="Arial"/>
              <a:buNone/>
            </a:pPr>
            <a:r>
              <a:rPr lang="en-US" sz="2600">
                <a:latin typeface="Questrial"/>
                <a:ea typeface="Questrial"/>
                <a:cs typeface="Questrial"/>
                <a:sym typeface="Questrial"/>
              </a:rPr>
              <a:t>📗Read Chapter 3 in Science with Impact. </a:t>
            </a:r>
            <a:endParaRPr sz="2600">
              <a:latin typeface="Questrial"/>
              <a:ea typeface="Questrial"/>
              <a:cs typeface="Questrial"/>
              <a:sym typeface="Questrial"/>
            </a:endParaRPr>
          </a:p>
          <a:p>
            <a:pPr indent="0" lvl="0" marL="0" rtl="0" algn="l">
              <a:lnSpc>
                <a:spcPct val="115000"/>
              </a:lnSpc>
              <a:spcBef>
                <a:spcPts val="1200"/>
              </a:spcBef>
              <a:spcAft>
                <a:spcPts val="0"/>
              </a:spcAft>
              <a:buClr>
                <a:schemeClr val="dk1"/>
              </a:buClr>
              <a:buSzPts val="1100"/>
              <a:buFont typeface="Arial"/>
              <a:buNone/>
            </a:pPr>
            <a:r>
              <a:rPr lang="en-US" sz="2600">
                <a:latin typeface="Questrial"/>
                <a:ea typeface="Questrial"/>
                <a:cs typeface="Questrial"/>
                <a:sym typeface="Questrial"/>
              </a:rPr>
              <a:t>📝Research notebook prompts: List 5 words that come to mind when you think of the history of science. When do you think the history of science began and why? Why do you think the history of science is important for reflecting on how science is done and perceived today?</a:t>
            </a:r>
            <a:endParaRPr sz="2600">
              <a:latin typeface="Questrial"/>
              <a:ea typeface="Questrial"/>
              <a:cs typeface="Questrial"/>
              <a:sym typeface="Questrial"/>
            </a:endParaRPr>
          </a:p>
          <a:p>
            <a:pPr indent="0" lvl="0" marL="0" rtl="0" algn="l">
              <a:lnSpc>
                <a:spcPct val="115000"/>
              </a:lnSpc>
              <a:spcBef>
                <a:spcPts val="1200"/>
              </a:spcBef>
              <a:spcAft>
                <a:spcPts val="1200"/>
              </a:spcAft>
              <a:buNone/>
            </a:pPr>
            <a:r>
              <a:rPr lang="en-US" sz="2600">
                <a:latin typeface="Questrial"/>
                <a:ea typeface="Questrial"/>
                <a:cs typeface="Questrial"/>
                <a:sym typeface="Questrial"/>
              </a:rPr>
              <a:t>🏛 Come to class </a:t>
            </a:r>
            <a:endParaRPr sz="4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70"/>
          <p:cNvSpPr txBox="1"/>
          <p:nvPr>
            <p:ph type="title"/>
          </p:nvPr>
        </p:nvSpPr>
        <p:spPr>
          <a:xfrm>
            <a:off x="281862" y="204612"/>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An island of contradiction</a:t>
            </a:r>
            <a:endParaRPr/>
          </a:p>
        </p:txBody>
      </p:sp>
      <p:sp>
        <p:nvSpPr>
          <p:cNvPr id="643" name="Google Shape;643;p70"/>
          <p:cNvSpPr txBox="1"/>
          <p:nvPr>
            <p:ph idx="1" type="body"/>
          </p:nvPr>
        </p:nvSpPr>
        <p:spPr>
          <a:xfrm>
            <a:off x="283629" y="1442575"/>
            <a:ext cx="50817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-two-thirds of landmass lost since 1850</a:t>
            </a:r>
            <a:endParaRPr/>
          </a:p>
          <a:p>
            <a:pPr indent="0" lvl="0" marL="0" rtl="0" algn="l">
              <a:spcBef>
                <a:spcPts val="700"/>
              </a:spcBef>
              <a:spcAft>
                <a:spcPts val="0"/>
              </a:spcAft>
              <a:buNone/>
            </a:pPr>
            <a:r>
              <a:rPr lang="en-US"/>
              <a:t>-population decreased from 1300 to under 500 residents</a:t>
            </a:r>
            <a:endParaRPr/>
          </a:p>
          <a:p>
            <a:pPr indent="0" lvl="0" marL="0" rtl="0" algn="l">
              <a:spcBef>
                <a:spcPts val="700"/>
              </a:spcBef>
              <a:spcAft>
                <a:spcPts val="0"/>
              </a:spcAft>
              <a:buNone/>
            </a:pPr>
            <a:r>
              <a:rPr lang="en-US"/>
              <a:t>-residents largely don’t believe in climate change - blame erosion as culprit</a:t>
            </a:r>
            <a:endParaRPr/>
          </a:p>
          <a:p>
            <a:pPr indent="0" lvl="0" marL="0" rtl="0" algn="l">
              <a:spcBef>
                <a:spcPts val="700"/>
              </a:spcBef>
              <a:spcAft>
                <a:spcPts val="0"/>
              </a:spcAft>
              <a:buNone/>
            </a:pPr>
            <a:r>
              <a:t/>
            </a:r>
            <a:endParaRPr/>
          </a:p>
          <a:p>
            <a:pPr indent="0" lvl="0" marL="609600" rtl="0" algn="l">
              <a:spcBef>
                <a:spcPts val="700"/>
              </a:spcBef>
              <a:spcAft>
                <a:spcPts val="0"/>
              </a:spcAft>
              <a:buNone/>
            </a:pPr>
            <a:r>
              <a:t/>
            </a:r>
            <a:endParaRPr/>
          </a:p>
          <a:p>
            <a:pPr indent="0" lvl="0" marL="609600" rtl="0" algn="l">
              <a:spcBef>
                <a:spcPts val="700"/>
              </a:spcBef>
              <a:spcAft>
                <a:spcPts val="0"/>
              </a:spcAft>
              <a:buNone/>
            </a:pPr>
            <a:r>
              <a:t/>
            </a:r>
            <a:endParaRPr/>
          </a:p>
          <a:p>
            <a:pPr indent="0" lvl="0" marL="609600" rtl="0" algn="l">
              <a:spcBef>
                <a:spcPts val="700"/>
              </a:spcBef>
              <a:spcAft>
                <a:spcPts val="700"/>
              </a:spcAft>
              <a:buNone/>
            </a:pPr>
            <a:r>
              <a:t/>
            </a:r>
            <a:endParaRPr/>
          </a:p>
        </p:txBody>
      </p:sp>
      <p:pic>
        <p:nvPicPr>
          <p:cNvPr id="644" name="Google Shape;644;p70"/>
          <p:cNvPicPr preferRelativeResize="0"/>
          <p:nvPr/>
        </p:nvPicPr>
        <p:blipFill>
          <a:blip r:embed="rId3">
            <a:alphaModFix/>
          </a:blip>
          <a:stretch>
            <a:fillRect/>
          </a:stretch>
        </p:blipFill>
        <p:spPr>
          <a:xfrm>
            <a:off x="5524529" y="1674737"/>
            <a:ext cx="3467070" cy="1950227"/>
          </a:xfrm>
          <a:prstGeom prst="rect">
            <a:avLst/>
          </a:prstGeom>
          <a:noFill/>
          <a:ln>
            <a:noFill/>
          </a:ln>
        </p:spPr>
      </p:pic>
      <p:pic>
        <p:nvPicPr>
          <p:cNvPr id="645" name="Google Shape;645;p70"/>
          <p:cNvPicPr preferRelativeResize="0"/>
          <p:nvPr/>
        </p:nvPicPr>
        <p:blipFill>
          <a:blip r:embed="rId4">
            <a:alphaModFix/>
          </a:blip>
          <a:stretch>
            <a:fillRect/>
          </a:stretch>
        </p:blipFill>
        <p:spPr>
          <a:xfrm>
            <a:off x="5521129" y="4022289"/>
            <a:ext cx="3473871" cy="218321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pic>
        <p:nvPicPr>
          <p:cNvPr id="651" name="Google Shape;651;p71" title="tangier.mp4">
            <a:hlinkClick r:id="rId3"/>
          </p:cNvPr>
          <p:cNvPicPr preferRelativeResize="0"/>
          <p:nvPr/>
        </p:nvPicPr>
        <p:blipFill>
          <a:blip r:embed="rId4">
            <a:alphaModFix/>
          </a:blip>
          <a:stretch>
            <a:fillRect/>
          </a:stretch>
        </p:blipFill>
        <p:spPr>
          <a:xfrm>
            <a:off x="283625" y="439962"/>
            <a:ext cx="7970700" cy="5978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1"/>
                                        </p:tgtEl>
                                        <p:attrNameLst>
                                          <p:attrName>style.visibility</p:attrName>
                                        </p:attrNameLst>
                                      </p:cBhvr>
                                      <p:to>
                                        <p:strVal val="visible"/>
                                      </p:to>
                                    </p:set>
                                    <p:animEffect filter="fade" transition="in">
                                      <p:cBhvr>
                                        <p:cTn dur="1000"/>
                                        <p:tgtEl>
                                          <p:spTgt spid="6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2"/>
          <p:cNvSpPr txBox="1"/>
          <p:nvPr>
            <p:ph type="title"/>
          </p:nvPr>
        </p:nvSpPr>
        <p:spPr>
          <a:xfrm>
            <a:off x="375000" y="2218502"/>
            <a:ext cx="4197000" cy="24210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000"/>
              <a:buFont typeface="Calibri"/>
              <a:buNone/>
            </a:pPr>
            <a:r>
              <a:rPr lang="en-US" sz="3600">
                <a:latin typeface="Questrial"/>
                <a:ea typeface="Questrial"/>
                <a:cs typeface="Questrial"/>
                <a:sym typeface="Questrial"/>
              </a:rPr>
              <a:t>How can both groups on the frontline of sea-level rise have such different beliefs in the cause?  </a:t>
            </a:r>
            <a:endParaRPr sz="3600">
              <a:latin typeface="Questrial"/>
              <a:ea typeface="Questrial"/>
              <a:cs typeface="Questrial"/>
              <a:sym typeface="Questrial"/>
            </a:endParaRPr>
          </a:p>
          <a:p>
            <a:pPr indent="0" lvl="0" marL="0" rtl="0" algn="ctr">
              <a:spcBef>
                <a:spcPts val="0"/>
              </a:spcBef>
              <a:spcAft>
                <a:spcPts val="0"/>
              </a:spcAft>
              <a:buClr>
                <a:schemeClr val="dk1"/>
              </a:buClr>
              <a:buSzPts val="4000"/>
              <a:buFont typeface="Calibri"/>
              <a:buNone/>
            </a:pPr>
            <a:r>
              <a:t/>
            </a:r>
            <a:endParaRPr sz="3600">
              <a:latin typeface="Questrial"/>
              <a:ea typeface="Questrial"/>
              <a:cs typeface="Questrial"/>
              <a:sym typeface="Questrial"/>
            </a:endParaRPr>
          </a:p>
          <a:p>
            <a:pPr indent="0" lvl="0" marL="0" rtl="0" algn="ctr">
              <a:spcBef>
                <a:spcPts val="0"/>
              </a:spcBef>
              <a:spcAft>
                <a:spcPts val="0"/>
              </a:spcAft>
              <a:buClr>
                <a:schemeClr val="dk1"/>
              </a:buClr>
              <a:buSzPts val="4000"/>
              <a:buFont typeface="Calibri"/>
              <a:buNone/>
            </a:pPr>
            <a:r>
              <a:t/>
            </a:r>
            <a:endParaRPr sz="3600">
              <a:latin typeface="Questrial"/>
              <a:ea typeface="Questrial"/>
              <a:cs typeface="Questrial"/>
              <a:sym typeface="Questrial"/>
            </a:endParaRPr>
          </a:p>
        </p:txBody>
      </p:sp>
      <p:pic>
        <p:nvPicPr>
          <p:cNvPr id="658" name="Google Shape;658;p72"/>
          <p:cNvPicPr preferRelativeResize="0"/>
          <p:nvPr/>
        </p:nvPicPr>
        <p:blipFill>
          <a:blip r:embed="rId3">
            <a:alphaModFix/>
          </a:blip>
          <a:stretch>
            <a:fillRect/>
          </a:stretch>
        </p:blipFill>
        <p:spPr>
          <a:xfrm>
            <a:off x="4708000" y="1235250"/>
            <a:ext cx="4267199" cy="422466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73"/>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The Dress</a:t>
            </a:r>
            <a:endParaRPr/>
          </a:p>
        </p:txBody>
      </p:sp>
      <p:sp>
        <p:nvSpPr>
          <p:cNvPr id="665" name="Google Shape;665;p73"/>
          <p:cNvSpPr txBox="1"/>
          <p:nvPr>
            <p:ph idx="1" type="body"/>
          </p:nvPr>
        </p:nvSpPr>
        <p:spPr>
          <a:xfrm>
            <a:off x="290431" y="1710500"/>
            <a:ext cx="37716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700"/>
              </a:spcAft>
              <a:buNone/>
            </a:pPr>
            <a:r>
              <a:rPr lang="en-US"/>
              <a:t>What do you see?</a:t>
            </a:r>
            <a:endParaRPr/>
          </a:p>
        </p:txBody>
      </p:sp>
      <p:pic>
        <p:nvPicPr>
          <p:cNvPr id="666" name="Google Shape;666;p73"/>
          <p:cNvPicPr preferRelativeResize="0"/>
          <p:nvPr/>
        </p:nvPicPr>
        <p:blipFill>
          <a:blip r:embed="rId3">
            <a:alphaModFix/>
          </a:blip>
          <a:stretch>
            <a:fillRect/>
          </a:stretch>
        </p:blipFill>
        <p:spPr>
          <a:xfrm>
            <a:off x="4917822" y="699057"/>
            <a:ext cx="3593150" cy="5459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74"/>
          <p:cNvSpPr txBox="1"/>
          <p:nvPr>
            <p:ph type="title"/>
          </p:nvPr>
        </p:nvSpPr>
        <p:spPr>
          <a:xfrm>
            <a:off x="283987" y="449537"/>
            <a:ext cx="8580300" cy="107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Why we see different colors</a:t>
            </a:r>
            <a:endParaRPr/>
          </a:p>
        </p:txBody>
      </p:sp>
      <p:sp>
        <p:nvSpPr>
          <p:cNvPr id="673" name="Google Shape;673;p74"/>
          <p:cNvSpPr txBox="1"/>
          <p:nvPr>
            <p:ph idx="1" type="body"/>
          </p:nvPr>
        </p:nvSpPr>
        <p:spPr>
          <a:xfrm>
            <a:off x="283973" y="1449250"/>
            <a:ext cx="5359200" cy="4543500"/>
          </a:xfrm>
          <a:prstGeom prst="rect">
            <a:avLst/>
          </a:prstGeom>
        </p:spPr>
        <p:txBody>
          <a:bodyPr anchorCtr="0" anchor="t" bIns="60925" lIns="121900" spcFirstLastPara="1" rIns="121900" wrap="square" tIns="60925">
            <a:noAutofit/>
          </a:bodyPr>
          <a:lstStyle/>
          <a:p>
            <a:pPr indent="0" lvl="0" marL="0" rtl="0" algn="l">
              <a:spcBef>
                <a:spcPts val="0"/>
              </a:spcBef>
              <a:spcAft>
                <a:spcPts val="0"/>
              </a:spcAft>
              <a:buNone/>
            </a:pPr>
            <a:r>
              <a:rPr lang="en-US"/>
              <a:t>-The photo so overexposed that forces our brains to make a guess at lighting conditions</a:t>
            </a:r>
            <a:endParaRPr/>
          </a:p>
          <a:p>
            <a:pPr indent="0" lvl="0" marL="0" rtl="0" algn="l">
              <a:spcBef>
                <a:spcPts val="700"/>
              </a:spcBef>
              <a:spcAft>
                <a:spcPts val="700"/>
              </a:spcAft>
              <a:buNone/>
            </a:pPr>
            <a:r>
              <a:rPr lang="en-US"/>
              <a:t>-Survey of 13,000 individuals - those with more outdoor experience saw as white and gold, with less saw it as blue and black</a:t>
            </a:r>
            <a:endParaRPr/>
          </a:p>
        </p:txBody>
      </p:sp>
      <p:pic>
        <p:nvPicPr>
          <p:cNvPr id="674" name="Google Shape;674;p74"/>
          <p:cNvPicPr preferRelativeResize="0"/>
          <p:nvPr/>
        </p:nvPicPr>
        <p:blipFill>
          <a:blip r:embed="rId3">
            <a:alphaModFix/>
          </a:blip>
          <a:stretch>
            <a:fillRect/>
          </a:stretch>
        </p:blipFill>
        <p:spPr>
          <a:xfrm>
            <a:off x="5758750" y="1522325"/>
            <a:ext cx="3309652" cy="2821074"/>
          </a:xfrm>
          <a:prstGeom prst="rect">
            <a:avLst/>
          </a:prstGeom>
          <a:noFill/>
          <a:ln>
            <a:noFill/>
          </a:ln>
        </p:spPr>
      </p:pic>
      <p:sp>
        <p:nvSpPr>
          <p:cNvPr id="675" name="Google Shape;675;p74"/>
          <p:cNvSpPr txBox="1"/>
          <p:nvPr/>
        </p:nvSpPr>
        <p:spPr>
          <a:xfrm>
            <a:off x="5758750" y="4768100"/>
            <a:ext cx="31731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200"/>
              <a:t>Wallisch, Pascal. "Illumination Assumptions Account for Individual Differences in the Perceptual Interpretation of a Profoundly Ambiguous Stimulus in the Color Domain: “The Dress”." Journal of Vision 17, no. 4 (2017): 5-5.</a:t>
            </a:r>
            <a:endParaRPr sz="3500">
              <a:solidFill>
                <a:schemeClr val="dk1"/>
              </a:solidFill>
              <a:latin typeface="Questrial"/>
              <a:ea typeface="Questrial"/>
              <a:cs typeface="Questrial"/>
              <a:sym typeface="Quest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efault Theme">
  <a:themeElements>
    <a:clrScheme name="Ideas42 2">
      <a:dk1>
        <a:srgbClr val="3D3D3D"/>
      </a:dk1>
      <a:lt1>
        <a:srgbClr val="FFFFFF"/>
      </a:lt1>
      <a:dk2>
        <a:srgbClr val="007187"/>
      </a:dk2>
      <a:lt2>
        <a:srgbClr val="EDECEE"/>
      </a:lt2>
      <a:accent1>
        <a:srgbClr val="8CBA43"/>
      </a:accent1>
      <a:accent2>
        <a:srgbClr val="0F4F5E"/>
      </a:accent2>
      <a:accent3>
        <a:srgbClr val="99D0CE"/>
      </a:accent3>
      <a:accent4>
        <a:srgbClr val="9C9C9C"/>
      </a:accent4>
      <a:accent5>
        <a:srgbClr val="8C0A15"/>
      </a:accent5>
      <a:accent6>
        <a:srgbClr val="E3B921"/>
      </a:accent6>
      <a:hlink>
        <a:srgbClr val="28A2A8"/>
      </a:hlink>
      <a:folHlink>
        <a:srgbClr val="3F6E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