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37.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60"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 id="288" r:id="rId39"/>
    <p:sldId id="289" r:id="rId40"/>
    <p:sldId id="290" r:id="rId41"/>
    <p:sldId id="291" r:id="rId42"/>
    <p:sldId id="292" r:id="rId43"/>
  </p:sldIdLst>
  <p:sldSz cy="68580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000000"/>
          </p15:clr>
        </p15:guide>
        <p15:guide id="2" pos="2880">
          <p15:clr>
            <a:srgbClr val="000000"/>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080F3D14-92F6-444A-AE83-7A45A4A2C3C5}">
  <a:tblStyle styleId="{080F3D14-92F6-444A-AE83-7A45A4A2C3C5}" styleName="Table_0">
    <a:wholeTbl>
      <a:tcTxStyle b="off" i="off">
        <a:font>
          <a:latin typeface="Calibri"/>
          <a:ea typeface="Calibri"/>
          <a:cs typeface="Calibri"/>
        </a:font>
        <a:schemeClr val="dk1"/>
      </a:tcTxStyle>
      <a:tcStyle>
        <a:tcBdr>
          <a:left>
            <a:ln cap="flat" cmpd="sng" w="12700">
              <a:solidFill>
                <a:schemeClr val="lt1"/>
              </a:solidFill>
              <a:prstDash val="solid"/>
              <a:round/>
              <a:headEnd len="sm" w="sm" type="none"/>
              <a:tailEnd len="sm" w="sm" type="none"/>
            </a:ln>
          </a:left>
          <a:right>
            <a:ln cap="flat" cmpd="sng" w="12700">
              <a:solidFill>
                <a:schemeClr val="lt1"/>
              </a:solidFill>
              <a:prstDash val="solid"/>
              <a:round/>
              <a:headEnd len="sm" w="sm" type="none"/>
              <a:tailEnd len="sm" w="sm" type="none"/>
            </a:ln>
          </a:right>
          <a:top>
            <a:ln cap="flat" cmpd="sng" w="12700">
              <a:solidFill>
                <a:schemeClr val="lt1"/>
              </a:solidFill>
              <a:prstDash val="solid"/>
              <a:round/>
              <a:headEnd len="sm" w="sm" type="none"/>
              <a:tailEnd len="sm" w="sm" type="none"/>
            </a:ln>
          </a:top>
          <a:bottom>
            <a:ln cap="flat" cmpd="sng" w="12700">
              <a:solidFill>
                <a:schemeClr val="lt1"/>
              </a:solidFill>
              <a:prstDash val="solid"/>
              <a:round/>
              <a:headEnd len="sm" w="sm" type="none"/>
              <a:tailEnd len="sm" w="sm" type="none"/>
            </a:ln>
          </a:bottom>
          <a:insideH>
            <a:ln cap="flat" cmpd="sng" w="12700">
              <a:solidFill>
                <a:schemeClr val="lt1"/>
              </a:solidFill>
              <a:prstDash val="solid"/>
              <a:round/>
              <a:headEnd len="sm" w="sm" type="none"/>
              <a:tailEnd len="sm" w="sm" type="none"/>
            </a:ln>
          </a:insideH>
          <a:insideV>
            <a:ln cap="flat" cmpd="sng" w="12700">
              <a:solidFill>
                <a:schemeClr val="lt1"/>
              </a:solidFill>
              <a:prstDash val="solid"/>
              <a:round/>
              <a:headEnd len="sm" w="sm" type="none"/>
              <a:tailEnd len="sm" w="sm" type="none"/>
            </a:ln>
          </a:insideV>
        </a:tcBdr>
        <a:fill>
          <a:solidFill>
            <a:srgbClr val="E8ECF4"/>
          </a:solidFill>
        </a:fill>
      </a:tcStyle>
    </a:wholeTbl>
    <a:band1H>
      <a:tcTxStyle b="off" i="off"/>
      <a:tcStyle>
        <a:fill>
          <a:solidFill>
            <a:srgbClr val="CFD7E7"/>
          </a:solidFill>
        </a:fill>
      </a:tcStyle>
    </a:band1H>
    <a:band2H>
      <a:tcTxStyle b="off" i="off"/>
    </a:band2H>
    <a:band1V>
      <a:tcTxStyle b="off" i="off"/>
      <a:tcStyle>
        <a:fill>
          <a:solidFill>
            <a:srgbClr val="CFD7E7"/>
          </a:solidFill>
        </a:fill>
      </a:tcStyle>
    </a:band1V>
    <a:band2V>
      <a:tcTxStyle b="off" i="off"/>
    </a:band2V>
    <a:lastCol>
      <a:tcTxStyle b="on" i="off">
        <a:font>
          <a:latin typeface="Calibri"/>
          <a:ea typeface="Calibri"/>
          <a:cs typeface="Calibri"/>
        </a:font>
        <a:schemeClr val="lt1"/>
      </a:tcTxStyle>
      <a:tcStyle>
        <a:fill>
          <a:solidFill>
            <a:schemeClr val="accent1"/>
          </a:solidFill>
        </a:fill>
      </a:tcStyle>
    </a:lastCol>
    <a:firstCol>
      <a:tcTxStyle b="on" i="off">
        <a:font>
          <a:latin typeface="Calibri"/>
          <a:ea typeface="Calibri"/>
          <a:cs typeface="Calibri"/>
        </a:font>
        <a:schemeClr val="lt1"/>
      </a:tcTxStyle>
      <a:tcStyle>
        <a:fill>
          <a:solidFill>
            <a:schemeClr val="accent1"/>
          </a:solidFill>
        </a:fill>
      </a:tcStyle>
    </a:firstCol>
    <a:lastRow>
      <a:tcTxStyle b="on" i="off">
        <a:font>
          <a:latin typeface="Calibri"/>
          <a:ea typeface="Calibri"/>
          <a:cs typeface="Calibri"/>
        </a:font>
        <a:schemeClr val="lt1"/>
      </a:tcTxStyle>
      <a:tcStyle>
        <a:tcBdr>
          <a:top>
            <a:ln cap="flat" cmpd="sng" w="38100">
              <a:solidFill>
                <a:schemeClr val="lt1"/>
              </a:solidFill>
              <a:prstDash val="solid"/>
              <a:round/>
              <a:headEnd len="sm" w="sm" type="none"/>
              <a:tailEnd len="sm" w="sm" type="none"/>
            </a:ln>
          </a:top>
        </a:tcBdr>
        <a:fill>
          <a:solidFill>
            <a:schemeClr val="accent1"/>
          </a:solidFill>
        </a:fill>
      </a:tcStyle>
    </a:lastRow>
    <a:seCell>
      <a:tcTxStyle b="off" i="off"/>
    </a:seCell>
    <a:swCell>
      <a:tcTxStyle b="off" i="off"/>
    </a:swCell>
    <a:firstRow>
      <a:tcTxStyle b="on" i="off">
        <a:font>
          <a:latin typeface="Calibri"/>
          <a:ea typeface="Calibri"/>
          <a:cs typeface="Calibri"/>
        </a:font>
        <a:schemeClr val="lt1"/>
      </a:tcTxStyle>
      <a:tcStyle>
        <a:tcBdr>
          <a:bottom>
            <a:ln cap="flat" cmpd="sng" w="38100">
              <a:solidFill>
                <a:schemeClr val="lt1"/>
              </a:solidFill>
              <a:prstDash val="solid"/>
              <a:round/>
              <a:headEnd len="sm" w="sm" type="none"/>
              <a:tailEnd len="sm" w="sm" type="none"/>
            </a:ln>
          </a:bottom>
        </a:tcBdr>
        <a:fill>
          <a:solidFill>
            <a:schemeClr val="accent1"/>
          </a:solidFill>
        </a:fill>
      </a:tcStyle>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4.xml"/><Relationship Id="rId20" Type="http://schemas.openxmlformats.org/officeDocument/2006/relationships/slide" Target="slides/slide14.xml"/><Relationship Id="rId42" Type="http://schemas.openxmlformats.org/officeDocument/2006/relationships/slide" Target="slides/slide36.xml"/><Relationship Id="rId41" Type="http://schemas.openxmlformats.org/officeDocument/2006/relationships/slide" Target="slides/slide35.xml"/><Relationship Id="rId22" Type="http://schemas.openxmlformats.org/officeDocument/2006/relationships/slide" Target="slides/slide16.xml"/><Relationship Id="rId21" Type="http://schemas.openxmlformats.org/officeDocument/2006/relationships/slide" Target="slides/slide15.xml"/><Relationship Id="rId43" Type="http://schemas.openxmlformats.org/officeDocument/2006/relationships/slide" Target="slides/slide37.xml"/><Relationship Id="rId24" Type="http://schemas.openxmlformats.org/officeDocument/2006/relationships/slide" Target="slides/slide18.xml"/><Relationship Id="rId23" Type="http://schemas.openxmlformats.org/officeDocument/2006/relationships/slide" Target="slides/slide17.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5" Type="http://schemas.openxmlformats.org/officeDocument/2006/relationships/slideMaster" Target="slideMasters/slideMaster1.xml"/><Relationship Id="rId6" Type="http://schemas.openxmlformats.org/officeDocument/2006/relationships/notesMaster" Target="notesMasters/notesMaster1.xml"/><Relationship Id="rId29" Type="http://schemas.openxmlformats.org/officeDocument/2006/relationships/slide" Target="slides/slide23.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slide" Target="slides/slide25.xml"/><Relationship Id="rId30" Type="http://schemas.openxmlformats.org/officeDocument/2006/relationships/slide" Target="slides/slide24.xml"/><Relationship Id="rId11" Type="http://schemas.openxmlformats.org/officeDocument/2006/relationships/slide" Target="slides/slide5.xml"/><Relationship Id="rId33" Type="http://schemas.openxmlformats.org/officeDocument/2006/relationships/slide" Target="slides/slide27.xml"/><Relationship Id="rId10" Type="http://schemas.openxmlformats.org/officeDocument/2006/relationships/slide" Target="slides/slide4.xml"/><Relationship Id="rId32" Type="http://schemas.openxmlformats.org/officeDocument/2006/relationships/slide" Target="slides/slide26.xml"/><Relationship Id="rId13" Type="http://schemas.openxmlformats.org/officeDocument/2006/relationships/slide" Target="slides/slide7.xml"/><Relationship Id="rId35" Type="http://schemas.openxmlformats.org/officeDocument/2006/relationships/slide" Target="slides/slide29.xml"/><Relationship Id="rId12" Type="http://schemas.openxmlformats.org/officeDocument/2006/relationships/slide" Target="slides/slide6.xml"/><Relationship Id="rId34" Type="http://schemas.openxmlformats.org/officeDocument/2006/relationships/slide" Target="slides/slide28.xml"/><Relationship Id="rId15" Type="http://schemas.openxmlformats.org/officeDocument/2006/relationships/slide" Target="slides/slide9.xml"/><Relationship Id="rId37" Type="http://schemas.openxmlformats.org/officeDocument/2006/relationships/slide" Target="slides/slide31.xml"/><Relationship Id="rId14" Type="http://schemas.openxmlformats.org/officeDocument/2006/relationships/slide" Target="slides/slide8.xml"/><Relationship Id="rId36" Type="http://schemas.openxmlformats.org/officeDocument/2006/relationships/slide" Target="slides/slide30.xml"/><Relationship Id="rId17" Type="http://schemas.openxmlformats.org/officeDocument/2006/relationships/slide" Target="slides/slide11.xml"/><Relationship Id="rId39" Type="http://schemas.openxmlformats.org/officeDocument/2006/relationships/slide" Target="slides/slide33.xml"/><Relationship Id="rId16" Type="http://schemas.openxmlformats.org/officeDocument/2006/relationships/slide" Target="slides/slide10.xml"/><Relationship Id="rId38" Type="http://schemas.openxmlformats.org/officeDocument/2006/relationships/slide" Target="slides/slide32.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72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7200"/>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7200"/>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 name="Shape 91"/>
        <p:cNvGrpSpPr/>
        <p:nvPr/>
      </p:nvGrpSpPr>
      <p:grpSpPr>
        <a:xfrm>
          <a:off x="0" y="0"/>
          <a:ext cx="0" cy="0"/>
          <a:chOff x="0" y="0"/>
          <a:chExt cx="0" cy="0"/>
        </a:xfrm>
      </p:grpSpPr>
      <p:sp>
        <p:nvSpPr>
          <p:cNvPr id="92" name="Google Shape;92;p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93" name="Google Shape;93;p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4" name="Shape 154"/>
        <p:cNvGrpSpPr/>
        <p:nvPr/>
      </p:nvGrpSpPr>
      <p:grpSpPr>
        <a:xfrm>
          <a:off x="0" y="0"/>
          <a:ext cx="0" cy="0"/>
          <a:chOff x="0" y="0"/>
          <a:chExt cx="0" cy="0"/>
        </a:xfrm>
      </p:grpSpPr>
      <p:sp>
        <p:nvSpPr>
          <p:cNvPr id="155" name="Google Shape;155;ga3ef4dc478_0_5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6" name="Google Shape;156;ga3ef4dc478_0_5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57" name="Google Shape;157;ga3ef4dc478_0_5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1" name="Shape 161"/>
        <p:cNvGrpSpPr/>
        <p:nvPr/>
      </p:nvGrpSpPr>
      <p:grpSpPr>
        <a:xfrm>
          <a:off x="0" y="0"/>
          <a:ext cx="0" cy="0"/>
          <a:chOff x="0" y="0"/>
          <a:chExt cx="0" cy="0"/>
        </a:xfrm>
      </p:grpSpPr>
      <p:sp>
        <p:nvSpPr>
          <p:cNvPr id="162" name="Google Shape;162;ga3ef4dc478_0_5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3" name="Google Shape;163;ga3ef4dc478_0_5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64" name="Google Shape;164;ga3ef4dc478_0_5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7" name="Shape 167"/>
        <p:cNvGrpSpPr/>
        <p:nvPr/>
      </p:nvGrpSpPr>
      <p:grpSpPr>
        <a:xfrm>
          <a:off x="0" y="0"/>
          <a:ext cx="0" cy="0"/>
          <a:chOff x="0" y="0"/>
          <a:chExt cx="0" cy="0"/>
        </a:xfrm>
      </p:grpSpPr>
      <p:sp>
        <p:nvSpPr>
          <p:cNvPr id="168" name="Google Shape;168;ga3ef4dc478_0_6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9" name="Google Shape;169;ga3ef4dc478_0_6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70" name="Google Shape;170;ga3ef4dc478_0_6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4" name="Shape 174"/>
        <p:cNvGrpSpPr/>
        <p:nvPr/>
      </p:nvGrpSpPr>
      <p:grpSpPr>
        <a:xfrm>
          <a:off x="0" y="0"/>
          <a:ext cx="0" cy="0"/>
          <a:chOff x="0" y="0"/>
          <a:chExt cx="0" cy="0"/>
        </a:xfrm>
      </p:grpSpPr>
      <p:sp>
        <p:nvSpPr>
          <p:cNvPr id="175" name="Google Shape;175;ga45e3615a1_0_1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6" name="Google Shape;176;ga45e3615a1_0_18: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77" name="Google Shape;177;ga45e3615a1_0_18: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0" name="Shape 180"/>
        <p:cNvGrpSpPr/>
        <p:nvPr/>
      </p:nvGrpSpPr>
      <p:grpSpPr>
        <a:xfrm>
          <a:off x="0" y="0"/>
          <a:ext cx="0" cy="0"/>
          <a:chOff x="0" y="0"/>
          <a:chExt cx="0" cy="0"/>
        </a:xfrm>
      </p:grpSpPr>
      <p:sp>
        <p:nvSpPr>
          <p:cNvPr id="181" name="Google Shape;181;ga3ef4dc478_0_8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2" name="Google Shape;182;ga3ef4dc478_0_8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83" name="Google Shape;183;ga3ef4dc478_0_8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8" name="Shape 188"/>
        <p:cNvGrpSpPr/>
        <p:nvPr/>
      </p:nvGrpSpPr>
      <p:grpSpPr>
        <a:xfrm>
          <a:off x="0" y="0"/>
          <a:ext cx="0" cy="0"/>
          <a:chOff x="0" y="0"/>
          <a:chExt cx="0" cy="0"/>
        </a:xfrm>
      </p:grpSpPr>
      <p:sp>
        <p:nvSpPr>
          <p:cNvPr id="189" name="Google Shape;189;ga3ef4dc478_0_9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0" name="Google Shape;190;ga3ef4dc478_0_9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91" name="Google Shape;191;ga3ef4dc478_0_9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4" name="Shape 194"/>
        <p:cNvGrpSpPr/>
        <p:nvPr/>
      </p:nvGrpSpPr>
      <p:grpSpPr>
        <a:xfrm>
          <a:off x="0" y="0"/>
          <a:ext cx="0" cy="0"/>
          <a:chOff x="0" y="0"/>
          <a:chExt cx="0" cy="0"/>
        </a:xfrm>
      </p:grpSpPr>
      <p:sp>
        <p:nvSpPr>
          <p:cNvPr id="195" name="Google Shape;195;ga3ef4dc478_0_11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6" name="Google Shape;196;ga3ef4dc478_0_11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97" name="Google Shape;197;ga3ef4dc478_0_11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1" name="Shape 201"/>
        <p:cNvGrpSpPr/>
        <p:nvPr/>
      </p:nvGrpSpPr>
      <p:grpSpPr>
        <a:xfrm>
          <a:off x="0" y="0"/>
          <a:ext cx="0" cy="0"/>
          <a:chOff x="0" y="0"/>
          <a:chExt cx="0" cy="0"/>
        </a:xfrm>
      </p:grpSpPr>
      <p:sp>
        <p:nvSpPr>
          <p:cNvPr id="202" name="Google Shape;202;ga3ef4dc478_0_13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3" name="Google Shape;203;ga3ef4dc478_0_13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04" name="Google Shape;204;ga3ef4dc478_0_13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8" name="Shape 208"/>
        <p:cNvGrpSpPr/>
        <p:nvPr/>
      </p:nvGrpSpPr>
      <p:grpSpPr>
        <a:xfrm>
          <a:off x="0" y="0"/>
          <a:ext cx="0" cy="0"/>
          <a:chOff x="0" y="0"/>
          <a:chExt cx="0" cy="0"/>
        </a:xfrm>
      </p:grpSpPr>
      <p:sp>
        <p:nvSpPr>
          <p:cNvPr id="209" name="Google Shape;209;ga3ef4dc478_0_14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0" name="Google Shape;210;ga3ef4dc478_0_14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11" name="Google Shape;211;ga3ef4dc478_0_14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5" name="Shape 215"/>
        <p:cNvGrpSpPr/>
        <p:nvPr/>
      </p:nvGrpSpPr>
      <p:grpSpPr>
        <a:xfrm>
          <a:off x="0" y="0"/>
          <a:ext cx="0" cy="0"/>
          <a:chOff x="0" y="0"/>
          <a:chExt cx="0" cy="0"/>
        </a:xfrm>
      </p:grpSpPr>
      <p:sp>
        <p:nvSpPr>
          <p:cNvPr id="216" name="Google Shape;216;ga45e3615a1_0_2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7" name="Google Shape;217;ga45e3615a1_0_2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18" name="Google Shape;218;ga45e3615a1_0_2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 name="Shape 98"/>
        <p:cNvGrpSpPr/>
        <p:nvPr/>
      </p:nvGrpSpPr>
      <p:grpSpPr>
        <a:xfrm>
          <a:off x="0" y="0"/>
          <a:ext cx="0" cy="0"/>
          <a:chOff x="0" y="0"/>
          <a:chExt cx="0" cy="0"/>
        </a:xfrm>
      </p:grpSpPr>
      <p:sp>
        <p:nvSpPr>
          <p:cNvPr id="99" name="Google Shape;99;ga3ef4dc478_0_8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0" name="Google Shape;100;ga3ef4dc478_0_8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01" name="Google Shape;101;ga3ef4dc478_0_8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3" name="Shape 223"/>
        <p:cNvGrpSpPr/>
        <p:nvPr/>
      </p:nvGrpSpPr>
      <p:grpSpPr>
        <a:xfrm>
          <a:off x="0" y="0"/>
          <a:ext cx="0" cy="0"/>
          <a:chOff x="0" y="0"/>
          <a:chExt cx="0" cy="0"/>
        </a:xfrm>
      </p:grpSpPr>
      <p:sp>
        <p:nvSpPr>
          <p:cNvPr id="224" name="Google Shape;224;ga3ef4dc478_0_13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5" name="Google Shape;225;ga3ef4dc478_0_138: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26" name="Google Shape;226;ga3ef4dc478_0_138: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0" name="Shape 230"/>
        <p:cNvGrpSpPr/>
        <p:nvPr/>
      </p:nvGrpSpPr>
      <p:grpSpPr>
        <a:xfrm>
          <a:off x="0" y="0"/>
          <a:ext cx="0" cy="0"/>
          <a:chOff x="0" y="0"/>
          <a:chExt cx="0" cy="0"/>
        </a:xfrm>
      </p:grpSpPr>
      <p:sp>
        <p:nvSpPr>
          <p:cNvPr id="231" name="Google Shape;231;ga3ef4dc478_0_12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2" name="Google Shape;232;ga3ef4dc478_0_12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Often the most interesting part of a data set is in the unusual or unexpected observations, so I’m strongly opposed to automatic omission of outliers. The most famous case of that is the non-detection of the hole in the ozone layer by NASA. The way I was told the story was that outliers had been automatically filtered from the data obtained from Nimbus-7. It was only when the British Antarctic Survey observed the phenomenon in the mid 1980s that scientists went back and found the problem could have been detected a decade earlier if automated outlier filtering had not been applied by NASA. In fact, that is also how the story was told on the NASA website for a few years. But in a letter to the editor of the IMS bulletin, Pukelsheim (1990) explains that the reality was more complicated. In the corrected story, scientists were investigating the unusual observations to see if they were genuine, or the result of instrumental error, but still didn’t detect the problem until quite late.</a:t>
            </a:r>
            <a:endParaRPr/>
          </a:p>
        </p:txBody>
      </p:sp>
      <p:sp>
        <p:nvSpPr>
          <p:cNvPr id="233" name="Google Shape;233;ga3ef4dc478_0_12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7" name="Shape 237"/>
        <p:cNvGrpSpPr/>
        <p:nvPr/>
      </p:nvGrpSpPr>
      <p:grpSpPr>
        <a:xfrm>
          <a:off x="0" y="0"/>
          <a:ext cx="0" cy="0"/>
          <a:chOff x="0" y="0"/>
          <a:chExt cx="0" cy="0"/>
        </a:xfrm>
      </p:grpSpPr>
      <p:sp>
        <p:nvSpPr>
          <p:cNvPr id="238" name="Google Shape;238;ga45e3615a1_0_4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9" name="Google Shape;239;ga45e3615a1_0_4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40" name="Google Shape;240;ga45e3615a1_0_4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5" name="Shape 245"/>
        <p:cNvGrpSpPr/>
        <p:nvPr/>
      </p:nvGrpSpPr>
      <p:grpSpPr>
        <a:xfrm>
          <a:off x="0" y="0"/>
          <a:ext cx="0" cy="0"/>
          <a:chOff x="0" y="0"/>
          <a:chExt cx="0" cy="0"/>
        </a:xfrm>
      </p:grpSpPr>
      <p:sp>
        <p:nvSpPr>
          <p:cNvPr id="246" name="Google Shape;246;ga45e3615a1_0_7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
        <p:nvSpPr>
          <p:cNvPr id="247" name="Google Shape;247;ga45e3615a1_0_7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48" name="Google Shape;248;ga45e3615a1_0_7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80000"/>
              </a:lnSpc>
              <a:spcBef>
                <a:spcPts val="0"/>
              </a:spcBef>
              <a:spcAft>
                <a:spcPts val="0"/>
              </a:spcAft>
              <a:buSzPts val="1100"/>
              <a:buNone/>
            </a:pPr>
            <a:r>
              <a:rPr lang="en-US" sz="1050">
                <a:latin typeface="Arial"/>
                <a:ea typeface="Arial"/>
                <a:cs typeface="Arial"/>
                <a:sym typeface="Arial"/>
              </a:rPr>
              <a:t>these Quantitative / Qualitative characteristics are just generalities. I can think of many exceptions here, for example, quantitative data analysis is not always focused on cause and effect. In fact, in observational studies, you would explicitly say that you can not determine cause and effect, but rather only correlation / association. </a:t>
            </a:r>
            <a:endParaRPr sz="1050">
              <a:latin typeface="Arial"/>
              <a:ea typeface="Arial"/>
              <a:cs typeface="Arial"/>
              <a:sym typeface="Arial"/>
            </a:endParaRPr>
          </a:p>
          <a:p>
            <a:pPr indent="0" lvl="0" marL="0" rtl="0" algn="l">
              <a:lnSpc>
                <a:spcPct val="80000"/>
              </a:lnSpc>
              <a:spcBef>
                <a:spcPts val="0"/>
              </a:spcBef>
              <a:spcAft>
                <a:spcPts val="0"/>
              </a:spcAft>
              <a:buSzPts val="1400"/>
              <a:buNone/>
            </a:pPr>
            <a:r>
              <a:t/>
            </a:r>
            <a:endParaRPr sz="900"/>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1" name="Shape 261"/>
        <p:cNvGrpSpPr/>
        <p:nvPr/>
      </p:nvGrpSpPr>
      <p:grpSpPr>
        <a:xfrm>
          <a:off x="0" y="0"/>
          <a:ext cx="0" cy="0"/>
          <a:chOff x="0" y="0"/>
          <a:chExt cx="0" cy="0"/>
        </a:xfrm>
      </p:grpSpPr>
      <p:sp>
        <p:nvSpPr>
          <p:cNvPr id="262" name="Google Shape;262;p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3" name="Google Shape;263;p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 in qualitative research researchers are assumed to be subjective, so the way that we deal with this is that we try to make our subjectivity as explicit as possible. This is why in qualitative social science PhD dissertations, students are often required to include a methods chapter that describes the positionality of the researcher in relation to the research</a:t>
            </a:r>
            <a:endParaRPr/>
          </a:p>
        </p:txBody>
      </p:sp>
      <p:sp>
        <p:nvSpPr>
          <p:cNvPr id="264" name="Google Shape;264;p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8" name="Shape 268"/>
        <p:cNvGrpSpPr/>
        <p:nvPr/>
      </p:nvGrpSpPr>
      <p:grpSpPr>
        <a:xfrm>
          <a:off x="0" y="0"/>
          <a:ext cx="0" cy="0"/>
          <a:chOff x="0" y="0"/>
          <a:chExt cx="0" cy="0"/>
        </a:xfrm>
      </p:grpSpPr>
      <p:sp>
        <p:nvSpPr>
          <p:cNvPr id="269" name="Google Shape;269;p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70" name="Google Shape;270;p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8" name="Shape 278"/>
        <p:cNvGrpSpPr/>
        <p:nvPr/>
      </p:nvGrpSpPr>
      <p:grpSpPr>
        <a:xfrm>
          <a:off x="0" y="0"/>
          <a:ext cx="0" cy="0"/>
          <a:chOff x="0" y="0"/>
          <a:chExt cx="0" cy="0"/>
        </a:xfrm>
      </p:grpSpPr>
      <p:sp>
        <p:nvSpPr>
          <p:cNvPr id="279" name="Google Shape;279;p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80" name="Google Shape;280;p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Verdana"/>
              <a:buNone/>
            </a:pPr>
            <a:r>
              <a:rPr lang="en-US" sz="1200">
                <a:latin typeface="Verdana"/>
                <a:ea typeface="Verdana"/>
                <a:cs typeface="Verdana"/>
                <a:sym typeface="Verdana"/>
              </a:rPr>
              <a:t>At its simplest, this labelling or coding process enables researchers quickly to retrieve and collect together all the text and other data that they have associated with some thematic idea so that they can be examined together and different cases can be compared in that respect’.</a:t>
            </a:r>
            <a:endParaRPr/>
          </a:p>
          <a:p>
            <a:pPr indent="0" lvl="0" marL="0" rtl="0" algn="l">
              <a:lnSpc>
                <a:spcPct val="100000"/>
              </a:lnSpc>
              <a:spcBef>
                <a:spcPts val="0"/>
              </a:spcBef>
              <a:spcAft>
                <a:spcPts val="0"/>
              </a:spcAft>
              <a:buSzPts val="1400"/>
              <a:buNone/>
            </a:pPr>
            <a:r>
              <a:t/>
            </a:r>
            <a:endParaRPr/>
          </a:p>
        </p:txBody>
      </p:sp>
      <p:sp>
        <p:nvSpPr>
          <p:cNvPr id="281" name="Google Shape;281;p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5" name="Shape 285"/>
        <p:cNvGrpSpPr/>
        <p:nvPr/>
      </p:nvGrpSpPr>
      <p:grpSpPr>
        <a:xfrm>
          <a:off x="0" y="0"/>
          <a:ext cx="0" cy="0"/>
          <a:chOff x="0" y="0"/>
          <a:chExt cx="0" cy="0"/>
        </a:xfrm>
      </p:grpSpPr>
      <p:sp>
        <p:nvSpPr>
          <p:cNvPr id="286" name="Google Shape;286;p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87" name="Google Shape;287;p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Linking data – it’s about being able to retrieve</a:t>
            </a:r>
            <a:endParaRPr/>
          </a:p>
        </p:txBody>
      </p:sp>
      <p:sp>
        <p:nvSpPr>
          <p:cNvPr id="288" name="Google Shape;288;p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2" name="Shape 292"/>
        <p:cNvGrpSpPr/>
        <p:nvPr/>
      </p:nvGrpSpPr>
      <p:grpSpPr>
        <a:xfrm>
          <a:off x="0" y="0"/>
          <a:ext cx="0" cy="0"/>
          <a:chOff x="0" y="0"/>
          <a:chExt cx="0" cy="0"/>
        </a:xfrm>
      </p:grpSpPr>
      <p:sp>
        <p:nvSpPr>
          <p:cNvPr id="293" name="Google Shape;293;p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94" name="Google Shape;294;p8: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29 types mentioned in Saldana book – others, but most for working w ethnographic data, different types</a:t>
            </a:r>
            <a:endParaRPr/>
          </a:p>
        </p:txBody>
      </p:sp>
      <p:sp>
        <p:nvSpPr>
          <p:cNvPr id="295" name="Google Shape;295;p8: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9" name="Shape 299"/>
        <p:cNvGrpSpPr/>
        <p:nvPr/>
      </p:nvGrpSpPr>
      <p:grpSpPr>
        <a:xfrm>
          <a:off x="0" y="0"/>
          <a:ext cx="0" cy="0"/>
          <a:chOff x="0" y="0"/>
          <a:chExt cx="0" cy="0"/>
        </a:xfrm>
      </p:grpSpPr>
      <p:sp>
        <p:nvSpPr>
          <p:cNvPr id="300" name="Google Shape;300;p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01" name="Google Shape;301;p9: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 some of these could also be thematic codes to then filter into the network analysis will.</a:t>
            </a:r>
            <a:endParaRPr/>
          </a:p>
        </p:txBody>
      </p:sp>
      <p:sp>
        <p:nvSpPr>
          <p:cNvPr id="302" name="Google Shape;302;p9: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 name="Shape 105"/>
        <p:cNvGrpSpPr/>
        <p:nvPr/>
      </p:nvGrpSpPr>
      <p:grpSpPr>
        <a:xfrm>
          <a:off x="0" y="0"/>
          <a:ext cx="0" cy="0"/>
          <a:chOff x="0" y="0"/>
          <a:chExt cx="0" cy="0"/>
        </a:xfrm>
      </p:grpSpPr>
      <p:sp>
        <p:nvSpPr>
          <p:cNvPr id="106" name="Google Shape;106;p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7" name="Google Shape;107;p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 increasingly becoming more robust and accepted in scientific studies, and methods are getting better for dealing with biases and validity – see if I could find that science article that refers to coding as a method</a:t>
            </a:r>
            <a:endParaRPr/>
          </a:p>
        </p:txBody>
      </p:sp>
      <p:sp>
        <p:nvSpPr>
          <p:cNvPr id="108" name="Google Shape;108;p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6" name="Shape 306"/>
        <p:cNvGrpSpPr/>
        <p:nvPr/>
      </p:nvGrpSpPr>
      <p:grpSpPr>
        <a:xfrm>
          <a:off x="0" y="0"/>
          <a:ext cx="0" cy="0"/>
          <a:chOff x="0" y="0"/>
          <a:chExt cx="0" cy="0"/>
        </a:xfrm>
      </p:grpSpPr>
      <p:sp>
        <p:nvSpPr>
          <p:cNvPr id="307" name="Google Shape;307;ga45e3615a1_0_8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08" name="Google Shape;308;ga45e3615a1_0_89: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 some of these could also be thematic codes to then filter into the network analysis will.</a:t>
            </a:r>
            <a:endParaRPr/>
          </a:p>
        </p:txBody>
      </p:sp>
      <p:sp>
        <p:nvSpPr>
          <p:cNvPr id="309" name="Google Shape;309;ga45e3615a1_0_89: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4" name="Shape 314"/>
        <p:cNvGrpSpPr/>
        <p:nvPr/>
      </p:nvGrpSpPr>
      <p:grpSpPr>
        <a:xfrm>
          <a:off x="0" y="0"/>
          <a:ext cx="0" cy="0"/>
          <a:chOff x="0" y="0"/>
          <a:chExt cx="0" cy="0"/>
        </a:xfrm>
      </p:grpSpPr>
      <p:sp>
        <p:nvSpPr>
          <p:cNvPr id="315" name="Google Shape;315;ga45e3615a1_0_10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16" name="Google Shape;316;ga45e3615a1_0_10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 some of these could also be thematic codes to then filter into the network analysis will.</a:t>
            </a:r>
            <a:endParaRPr/>
          </a:p>
        </p:txBody>
      </p:sp>
      <p:sp>
        <p:nvSpPr>
          <p:cNvPr id="317" name="Google Shape;317;ga45e3615a1_0_10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2" name="Shape 322"/>
        <p:cNvGrpSpPr/>
        <p:nvPr/>
      </p:nvGrpSpPr>
      <p:grpSpPr>
        <a:xfrm>
          <a:off x="0" y="0"/>
          <a:ext cx="0" cy="0"/>
          <a:chOff x="0" y="0"/>
          <a:chExt cx="0" cy="0"/>
        </a:xfrm>
      </p:grpSpPr>
      <p:sp>
        <p:nvSpPr>
          <p:cNvPr id="323" name="Google Shape;323;ga45e3615a1_0_11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24" name="Google Shape;324;ga45e3615a1_0_11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 some of these could also be thematic codes to then filter into the network analysis will.</a:t>
            </a:r>
            <a:endParaRPr/>
          </a:p>
        </p:txBody>
      </p:sp>
      <p:sp>
        <p:nvSpPr>
          <p:cNvPr id="325" name="Google Shape;325;ga45e3615a1_0_11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0" name="Shape 330"/>
        <p:cNvGrpSpPr/>
        <p:nvPr/>
      </p:nvGrpSpPr>
      <p:grpSpPr>
        <a:xfrm>
          <a:off x="0" y="0"/>
          <a:ext cx="0" cy="0"/>
          <a:chOff x="0" y="0"/>
          <a:chExt cx="0" cy="0"/>
        </a:xfrm>
      </p:grpSpPr>
      <p:sp>
        <p:nvSpPr>
          <p:cNvPr id="331" name="Google Shape;331;ga45e3615a1_0_12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32" name="Google Shape;332;ga45e3615a1_0_128: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 some of these could also be thematic codes to then filter into the network analysis will.</a:t>
            </a:r>
            <a:endParaRPr/>
          </a:p>
        </p:txBody>
      </p:sp>
      <p:sp>
        <p:nvSpPr>
          <p:cNvPr id="333" name="Google Shape;333;ga45e3615a1_0_128: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8" name="Shape 338"/>
        <p:cNvGrpSpPr/>
        <p:nvPr/>
      </p:nvGrpSpPr>
      <p:grpSpPr>
        <a:xfrm>
          <a:off x="0" y="0"/>
          <a:ext cx="0" cy="0"/>
          <a:chOff x="0" y="0"/>
          <a:chExt cx="0" cy="0"/>
        </a:xfrm>
      </p:grpSpPr>
      <p:sp>
        <p:nvSpPr>
          <p:cNvPr id="339" name="Google Shape;339;p1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340" name="Google Shape;340;p1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latin typeface="Calibri"/>
                <a:ea typeface="Calibri"/>
                <a:cs typeface="Calibri"/>
                <a:sym typeface="Calibri"/>
              </a:rPr>
              <a:t>Make field notes throughout the entire data collection and analysis process - adds to validity. Reflecting on the process of analysis during your fieldwork is key</a:t>
            </a:r>
            <a:endParaRPr/>
          </a:p>
        </p:txBody>
      </p:sp>
      <p:sp>
        <p:nvSpPr>
          <p:cNvPr id="341" name="Google Shape;341;p11:notes"/>
          <p:cNvSpPr txBox="1"/>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rgbClr val="000000"/>
                </a:solidFill>
                <a:latin typeface="Verdana"/>
                <a:ea typeface="Verdana"/>
                <a:cs typeface="Verdana"/>
                <a:sym typeface="Verdana"/>
              </a:rPr>
              <a:t>‹#›</a:t>
            </a:fld>
            <a:endParaRPr b="0" i="0" sz="1200" u="none" cap="none" strike="noStrike">
              <a:solidFill>
                <a:srgbClr val="000000"/>
              </a:solidFill>
              <a:latin typeface="Verdana"/>
              <a:ea typeface="Verdana"/>
              <a:cs typeface="Verdana"/>
              <a:sym typeface="Verdana"/>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5" name="Shape 345"/>
        <p:cNvGrpSpPr/>
        <p:nvPr/>
      </p:nvGrpSpPr>
      <p:grpSpPr>
        <a:xfrm>
          <a:off x="0" y="0"/>
          <a:ext cx="0" cy="0"/>
          <a:chOff x="0" y="0"/>
          <a:chExt cx="0" cy="0"/>
        </a:xfrm>
      </p:grpSpPr>
      <p:sp>
        <p:nvSpPr>
          <p:cNvPr id="346" name="Google Shape;346;p1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47" name="Google Shape;347;p1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 here about how it’s important to document our feelings as they come up as we are coding in order to make our subjectivity explicit to the members of the team and eventually when we write up our findings in the methods section of the paper. Also we can create memos as we start to identify themes that are coming up and make connections in our data. So if we see certain attributes that keep arising we can link through codes that are hyperlinked to each other, but we can also create memos to draw attention to those codes and the quotations at hand</a:t>
            </a:r>
            <a:endParaRPr/>
          </a:p>
        </p:txBody>
      </p:sp>
      <p:sp>
        <p:nvSpPr>
          <p:cNvPr id="348" name="Google Shape;348;p1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2" name="Shape 352"/>
        <p:cNvGrpSpPr/>
        <p:nvPr/>
      </p:nvGrpSpPr>
      <p:grpSpPr>
        <a:xfrm>
          <a:off x="0" y="0"/>
          <a:ext cx="0" cy="0"/>
          <a:chOff x="0" y="0"/>
          <a:chExt cx="0" cy="0"/>
        </a:xfrm>
      </p:grpSpPr>
      <p:sp>
        <p:nvSpPr>
          <p:cNvPr id="353" name="Google Shape;353;p1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354" name="Google Shape;354;p1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latin typeface="Calibri"/>
                <a:ea typeface="Calibri"/>
                <a:cs typeface="Calibri"/>
                <a:sym typeface="Calibri"/>
              </a:rPr>
              <a:t>It is really important that students’ unions are aware of how much time they can commit to analysing SLTA data. Do not worry if you can only analyse say 50 nominations. It is better to have analysed a sample in depth than do a lot half heartedly. </a:t>
            </a:r>
            <a:endParaRPr/>
          </a:p>
        </p:txBody>
      </p:sp>
      <p:sp>
        <p:nvSpPr>
          <p:cNvPr id="355" name="Google Shape;355;p1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9" name="Shape 359"/>
        <p:cNvGrpSpPr/>
        <p:nvPr/>
      </p:nvGrpSpPr>
      <p:grpSpPr>
        <a:xfrm>
          <a:off x="0" y="0"/>
          <a:ext cx="0" cy="0"/>
          <a:chOff x="0" y="0"/>
          <a:chExt cx="0" cy="0"/>
        </a:xfrm>
      </p:grpSpPr>
      <p:sp>
        <p:nvSpPr>
          <p:cNvPr id="360" name="Google Shape;360;gfb9c83eb56_0_1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361" name="Google Shape;361;gfb9c83eb56_0_15: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62" name="Google Shape;362;gfb9c83eb56_0_15: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 name="Shape 112"/>
        <p:cNvGrpSpPr/>
        <p:nvPr/>
      </p:nvGrpSpPr>
      <p:grpSpPr>
        <a:xfrm>
          <a:off x="0" y="0"/>
          <a:ext cx="0" cy="0"/>
          <a:chOff x="0" y="0"/>
          <a:chExt cx="0" cy="0"/>
        </a:xfrm>
      </p:grpSpPr>
      <p:sp>
        <p:nvSpPr>
          <p:cNvPr id="113" name="Google Shape;113;ga3ef4dc478_0_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4" name="Google Shape;114;ga3ef4dc478_0_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Go through the cartoon - explain that it is a limitation of inductive reasoning… the sometimes logical connections will lead us to incorrect conclusions. Which is why when using the inductive approach we need to gather as much data as possible. We will do a study this week which will give you practice identifying the differences between these approaches</a:t>
            </a:r>
            <a:endParaRPr/>
          </a:p>
        </p:txBody>
      </p:sp>
      <p:sp>
        <p:nvSpPr>
          <p:cNvPr id="115" name="Google Shape;115;ga3ef4dc478_0_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 name="Shape 120"/>
        <p:cNvGrpSpPr/>
        <p:nvPr/>
      </p:nvGrpSpPr>
      <p:grpSpPr>
        <a:xfrm>
          <a:off x="0" y="0"/>
          <a:ext cx="0" cy="0"/>
          <a:chOff x="0" y="0"/>
          <a:chExt cx="0" cy="0"/>
        </a:xfrm>
      </p:grpSpPr>
      <p:sp>
        <p:nvSpPr>
          <p:cNvPr id="121" name="Google Shape;121;ga45e3615a1_0_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2" name="Google Shape;122;ga45e3615a1_0_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100"/>
              <a:buFont typeface="Arial"/>
              <a:buNone/>
            </a:pPr>
            <a:r>
              <a:rPr lang="en-US" sz="1050">
                <a:latin typeface="Arial"/>
                <a:ea typeface="Arial"/>
                <a:cs typeface="Arial"/>
                <a:sym typeface="Arial"/>
              </a:rPr>
              <a:t>much of what we consider "data science" is inductive. Any time you say "I've got all this data, what does it tell me?" it's inductive. Like the NEON Science project; mostly a data collection operation with few (if any) specific hypothesis testing objectives.</a:t>
            </a:r>
            <a:endParaRPr sz="1050">
              <a:latin typeface="Arial"/>
              <a:ea typeface="Arial"/>
              <a:cs typeface="Arial"/>
              <a:sym typeface="Arial"/>
            </a:endParaRPr>
          </a:p>
          <a:p>
            <a:pPr indent="0" lvl="0" marL="0" rtl="0" algn="l">
              <a:lnSpc>
                <a:spcPct val="100000"/>
              </a:lnSpc>
              <a:spcBef>
                <a:spcPts val="0"/>
              </a:spcBef>
              <a:spcAft>
                <a:spcPts val="0"/>
              </a:spcAft>
              <a:buSzPts val="1400"/>
              <a:buNone/>
            </a:pPr>
            <a:r>
              <a:t/>
            </a:r>
            <a:endParaRPr/>
          </a:p>
        </p:txBody>
      </p:sp>
      <p:sp>
        <p:nvSpPr>
          <p:cNvPr id="123" name="Google Shape;123;ga45e3615a1_0_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 name="Shape 126"/>
        <p:cNvGrpSpPr/>
        <p:nvPr/>
      </p:nvGrpSpPr>
      <p:grpSpPr>
        <a:xfrm>
          <a:off x="0" y="0"/>
          <a:ext cx="0" cy="0"/>
          <a:chOff x="0" y="0"/>
          <a:chExt cx="0" cy="0"/>
        </a:xfrm>
      </p:grpSpPr>
      <p:sp>
        <p:nvSpPr>
          <p:cNvPr id="127" name="Google Shape;127;ga3ef4dc478_0_3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8" name="Google Shape;128;ga3ef4dc478_0_3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29" name="Google Shape;129;ga3ef4dc478_0_3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3" name="Shape 133"/>
        <p:cNvGrpSpPr/>
        <p:nvPr/>
      </p:nvGrpSpPr>
      <p:grpSpPr>
        <a:xfrm>
          <a:off x="0" y="0"/>
          <a:ext cx="0" cy="0"/>
          <a:chOff x="0" y="0"/>
          <a:chExt cx="0" cy="0"/>
        </a:xfrm>
      </p:grpSpPr>
      <p:sp>
        <p:nvSpPr>
          <p:cNvPr id="134" name="Google Shape;134;ga3ef4dc478_0_3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5" name="Google Shape;135;ga3ef4dc478_0_38: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36" name="Google Shape;136;ga3ef4dc478_0_38: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0" name="Shape 140"/>
        <p:cNvGrpSpPr/>
        <p:nvPr/>
      </p:nvGrpSpPr>
      <p:grpSpPr>
        <a:xfrm>
          <a:off x="0" y="0"/>
          <a:ext cx="0" cy="0"/>
          <a:chOff x="0" y="0"/>
          <a:chExt cx="0" cy="0"/>
        </a:xfrm>
      </p:grpSpPr>
      <p:sp>
        <p:nvSpPr>
          <p:cNvPr id="141" name="Google Shape;141;ga3ef4dc478_0_4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2" name="Google Shape;142;ga3ef4dc478_0_4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43" name="Google Shape;143;ga3ef4dc478_0_4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7" name="Shape 147"/>
        <p:cNvGrpSpPr/>
        <p:nvPr/>
      </p:nvGrpSpPr>
      <p:grpSpPr>
        <a:xfrm>
          <a:off x="0" y="0"/>
          <a:ext cx="0" cy="0"/>
          <a:chOff x="0" y="0"/>
          <a:chExt cx="0" cy="0"/>
        </a:xfrm>
      </p:grpSpPr>
      <p:sp>
        <p:nvSpPr>
          <p:cNvPr id="148" name="Google Shape;148;ga45e3615a1_0_3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9" name="Google Shape;149;ga45e3615a1_0_3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50" name="Google Shape;150;ga45e3615a1_0_3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5" name="Shape 15"/>
        <p:cNvGrpSpPr/>
        <p:nvPr/>
      </p:nvGrpSpPr>
      <p:grpSpPr>
        <a:xfrm>
          <a:off x="0" y="0"/>
          <a:ext cx="0" cy="0"/>
          <a:chOff x="0" y="0"/>
          <a:chExt cx="0" cy="0"/>
        </a:xfrm>
      </p:grpSpPr>
      <p:sp>
        <p:nvSpPr>
          <p:cNvPr id="16" name="Google Shape;16;p2"/>
          <p:cNvSpPr txBox="1"/>
          <p:nvPr>
            <p:ph type="ctrTitle"/>
          </p:nvPr>
        </p:nvSpPr>
        <p:spPr>
          <a:xfrm>
            <a:off x="685800" y="2130425"/>
            <a:ext cx="7772400" cy="1470025"/>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 name="Google Shape;17;p2"/>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lvl1pPr lvl="0" algn="ctr">
              <a:lnSpc>
                <a:spcPct val="100000"/>
              </a:lnSpc>
              <a:spcBef>
                <a:spcPts val="640"/>
              </a:spcBef>
              <a:spcAft>
                <a:spcPts val="0"/>
              </a:spcAft>
              <a:buClr>
                <a:srgbClr val="888888"/>
              </a:buClr>
              <a:buSzPts val="3200"/>
              <a:buNone/>
              <a:defRPr>
                <a:solidFill>
                  <a:srgbClr val="888888"/>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p:txBody>
      </p:sp>
      <p:sp>
        <p:nvSpPr>
          <p:cNvPr id="18" name="Google Shape;18;p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 name="Google Shape;19;p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0" name="Google Shape;20;p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72" name="Shape 72"/>
        <p:cNvGrpSpPr/>
        <p:nvPr/>
      </p:nvGrpSpPr>
      <p:grpSpPr>
        <a:xfrm>
          <a:off x="0" y="0"/>
          <a:ext cx="0" cy="0"/>
          <a:chOff x="0" y="0"/>
          <a:chExt cx="0" cy="0"/>
        </a:xfrm>
      </p:grpSpPr>
      <p:sp>
        <p:nvSpPr>
          <p:cNvPr id="73" name="Google Shape;73;p11"/>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rmAutofit/>
          </a:bodyPr>
          <a:lstStyle>
            <a:lvl1pPr lvl="0" algn="l">
              <a:lnSpc>
                <a:spcPct val="100000"/>
              </a:lnSpc>
              <a:spcBef>
                <a:spcPts val="0"/>
              </a:spcBef>
              <a:spcAft>
                <a:spcPts val="0"/>
              </a:spcAft>
              <a:buClr>
                <a:schemeClr val="dk1"/>
              </a:buClr>
              <a:buSzPts val="2000"/>
              <a:buFont typeface="Calibri"/>
              <a:buNone/>
              <a:defRPr b="1" sz="2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4" name="Google Shape;74;p11"/>
          <p:cNvSpPr/>
          <p:nvPr>
            <p:ph idx="2" type="pic"/>
          </p:nvPr>
        </p:nvSpPr>
        <p:spPr>
          <a:xfrm>
            <a:off x="1792288" y="612775"/>
            <a:ext cx="5486400" cy="4114800"/>
          </a:xfrm>
          <a:prstGeom prst="rect">
            <a:avLst/>
          </a:prstGeom>
          <a:noFill/>
          <a:ln>
            <a:noFill/>
          </a:ln>
        </p:spPr>
      </p:sp>
      <p:sp>
        <p:nvSpPr>
          <p:cNvPr id="75" name="Google Shape;75;p11"/>
          <p:cNvSpPr txBox="1"/>
          <p:nvPr>
            <p:ph idx="1" type="body"/>
          </p:nvPr>
        </p:nvSpPr>
        <p:spPr>
          <a:xfrm>
            <a:off x="1792288" y="5367338"/>
            <a:ext cx="5486400" cy="804862"/>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280"/>
              </a:spcBef>
              <a:spcAft>
                <a:spcPts val="0"/>
              </a:spcAft>
              <a:buClr>
                <a:schemeClr val="dk1"/>
              </a:buClr>
              <a:buSzPts val="1400"/>
              <a:buNone/>
              <a:defRPr sz="1400"/>
            </a:lvl1pPr>
            <a:lvl2pPr indent="-228600" lvl="1" marL="914400" algn="l">
              <a:lnSpc>
                <a:spcPct val="100000"/>
              </a:lnSpc>
              <a:spcBef>
                <a:spcPts val="240"/>
              </a:spcBef>
              <a:spcAft>
                <a:spcPts val="0"/>
              </a:spcAft>
              <a:buClr>
                <a:schemeClr val="dk1"/>
              </a:buClr>
              <a:buSzPts val="1200"/>
              <a:buNone/>
              <a:defRPr sz="1200"/>
            </a:lvl2pPr>
            <a:lvl3pPr indent="-228600" lvl="2" marL="1371600" algn="l">
              <a:lnSpc>
                <a:spcPct val="100000"/>
              </a:lnSpc>
              <a:spcBef>
                <a:spcPts val="200"/>
              </a:spcBef>
              <a:spcAft>
                <a:spcPts val="0"/>
              </a:spcAft>
              <a:buClr>
                <a:schemeClr val="dk1"/>
              </a:buClr>
              <a:buSzPts val="1000"/>
              <a:buNone/>
              <a:defRPr sz="1000"/>
            </a:lvl3pPr>
            <a:lvl4pPr indent="-228600" lvl="3" marL="1828800" algn="l">
              <a:lnSpc>
                <a:spcPct val="100000"/>
              </a:lnSpc>
              <a:spcBef>
                <a:spcPts val="180"/>
              </a:spcBef>
              <a:spcAft>
                <a:spcPts val="0"/>
              </a:spcAft>
              <a:buClr>
                <a:schemeClr val="dk1"/>
              </a:buClr>
              <a:buSzPts val="900"/>
              <a:buNone/>
              <a:defRPr sz="900"/>
            </a:lvl4pPr>
            <a:lvl5pPr indent="-228600" lvl="4" marL="2286000" algn="l">
              <a:lnSpc>
                <a:spcPct val="100000"/>
              </a:lnSpc>
              <a:spcBef>
                <a:spcPts val="180"/>
              </a:spcBef>
              <a:spcAft>
                <a:spcPts val="0"/>
              </a:spcAft>
              <a:buClr>
                <a:schemeClr val="dk1"/>
              </a:buClr>
              <a:buSzPts val="900"/>
              <a:buNone/>
              <a:defRPr sz="900"/>
            </a:lvl5pPr>
            <a:lvl6pPr indent="-228600" lvl="5" marL="2743200" algn="l">
              <a:lnSpc>
                <a:spcPct val="100000"/>
              </a:lnSpc>
              <a:spcBef>
                <a:spcPts val="180"/>
              </a:spcBef>
              <a:spcAft>
                <a:spcPts val="0"/>
              </a:spcAft>
              <a:buClr>
                <a:schemeClr val="dk1"/>
              </a:buClr>
              <a:buSzPts val="900"/>
              <a:buNone/>
              <a:defRPr sz="900"/>
            </a:lvl6pPr>
            <a:lvl7pPr indent="-228600" lvl="6" marL="3200400" algn="l">
              <a:lnSpc>
                <a:spcPct val="100000"/>
              </a:lnSpc>
              <a:spcBef>
                <a:spcPts val="180"/>
              </a:spcBef>
              <a:spcAft>
                <a:spcPts val="0"/>
              </a:spcAft>
              <a:buClr>
                <a:schemeClr val="dk1"/>
              </a:buClr>
              <a:buSzPts val="900"/>
              <a:buNone/>
              <a:defRPr sz="900"/>
            </a:lvl7pPr>
            <a:lvl8pPr indent="-228600" lvl="7" marL="3657600" algn="l">
              <a:lnSpc>
                <a:spcPct val="100000"/>
              </a:lnSpc>
              <a:spcBef>
                <a:spcPts val="180"/>
              </a:spcBef>
              <a:spcAft>
                <a:spcPts val="0"/>
              </a:spcAft>
              <a:buClr>
                <a:schemeClr val="dk1"/>
              </a:buClr>
              <a:buSzPts val="900"/>
              <a:buNone/>
              <a:defRPr sz="900"/>
            </a:lvl8pPr>
            <a:lvl9pPr indent="-228600" lvl="8" marL="4114800" algn="l">
              <a:lnSpc>
                <a:spcPct val="100000"/>
              </a:lnSpc>
              <a:spcBef>
                <a:spcPts val="180"/>
              </a:spcBef>
              <a:spcAft>
                <a:spcPts val="0"/>
              </a:spcAft>
              <a:buClr>
                <a:schemeClr val="dk1"/>
              </a:buClr>
              <a:buSzPts val="900"/>
              <a:buNone/>
              <a:defRPr sz="900"/>
            </a:lvl9pPr>
          </a:lstStyle>
          <a:p/>
        </p:txBody>
      </p:sp>
      <p:sp>
        <p:nvSpPr>
          <p:cNvPr id="76" name="Google Shape;76;p1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7" name="Google Shape;77;p1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8" name="Google Shape;78;p1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79" name="Shape 79"/>
        <p:cNvGrpSpPr/>
        <p:nvPr/>
      </p:nvGrpSpPr>
      <p:grpSpPr>
        <a:xfrm>
          <a:off x="0" y="0"/>
          <a:ext cx="0" cy="0"/>
          <a:chOff x="0" y="0"/>
          <a:chExt cx="0" cy="0"/>
        </a:xfrm>
      </p:grpSpPr>
      <p:sp>
        <p:nvSpPr>
          <p:cNvPr id="80" name="Google Shape;80;p12"/>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1" name="Google Shape;81;p12"/>
          <p:cNvSpPr txBox="1"/>
          <p:nvPr>
            <p:ph idx="1" type="body"/>
          </p:nvPr>
        </p:nvSpPr>
        <p:spPr>
          <a:xfrm rot="5400000">
            <a:off x="2309018" y="-251619"/>
            <a:ext cx="4525963" cy="8229600"/>
          </a:xfrm>
          <a:prstGeom prst="rect">
            <a:avLst/>
          </a:prstGeom>
          <a:noFill/>
          <a:ln>
            <a:noFill/>
          </a:ln>
        </p:spPr>
        <p:txBody>
          <a:bodyPr anchorCtr="0" anchor="t" bIns="45700" lIns="91425" spcFirstLastPara="1" rIns="91425" wrap="square" tIns="45700">
            <a:normAutofit/>
          </a:bodyPr>
          <a:lstStyle>
            <a:lvl1pPr indent="-342900" lvl="0" marL="457200" algn="l">
              <a:lnSpc>
                <a:spcPct val="100000"/>
              </a:lnSpc>
              <a:spcBef>
                <a:spcPts val="360"/>
              </a:spcBef>
              <a:spcAft>
                <a:spcPts val="0"/>
              </a:spcAft>
              <a:buClr>
                <a:schemeClr val="dk1"/>
              </a:buClr>
              <a:buSzPts val="1800"/>
              <a:buChar char="•"/>
              <a:defRPr/>
            </a:lvl1pPr>
            <a:lvl2pPr indent="-342900" lvl="1" marL="914400" algn="l">
              <a:lnSpc>
                <a:spcPct val="100000"/>
              </a:lnSpc>
              <a:spcBef>
                <a:spcPts val="360"/>
              </a:spcBef>
              <a:spcAft>
                <a:spcPts val="0"/>
              </a:spcAft>
              <a:buClr>
                <a:schemeClr val="dk1"/>
              </a:buClr>
              <a:buSzPts val="1800"/>
              <a:buChar char="–"/>
              <a:defRPr/>
            </a:lvl2pPr>
            <a:lvl3pPr indent="-342900" lvl="2" marL="1371600" algn="l">
              <a:lnSpc>
                <a:spcPct val="100000"/>
              </a:lnSpc>
              <a:spcBef>
                <a:spcPts val="360"/>
              </a:spcBef>
              <a:spcAft>
                <a:spcPts val="0"/>
              </a:spcAft>
              <a:buClr>
                <a:schemeClr val="dk1"/>
              </a:buClr>
              <a:buSzPts val="1800"/>
              <a:buChar char="•"/>
              <a:defRPr/>
            </a:lvl3pPr>
            <a:lvl4pPr indent="-342900" lvl="3" marL="1828800" algn="l">
              <a:lnSpc>
                <a:spcPct val="100000"/>
              </a:lnSpc>
              <a:spcBef>
                <a:spcPts val="360"/>
              </a:spcBef>
              <a:spcAft>
                <a:spcPts val="0"/>
              </a:spcAft>
              <a:buClr>
                <a:schemeClr val="dk1"/>
              </a:buClr>
              <a:buSzPts val="1800"/>
              <a:buChar char="–"/>
              <a:defRPr/>
            </a:lvl4pPr>
            <a:lvl5pPr indent="-342900" lvl="4" marL="2286000" algn="l">
              <a:lnSpc>
                <a:spcPct val="100000"/>
              </a:lnSpc>
              <a:spcBef>
                <a:spcPts val="360"/>
              </a:spcBef>
              <a:spcAft>
                <a:spcPts val="0"/>
              </a:spcAft>
              <a:buClr>
                <a:schemeClr val="dk1"/>
              </a:buClr>
              <a:buSzPts val="1800"/>
              <a:buChar char="»"/>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82" name="Google Shape;82;p1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3" name="Google Shape;83;p1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4" name="Google Shape;84;p1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85" name="Shape 85"/>
        <p:cNvGrpSpPr/>
        <p:nvPr/>
      </p:nvGrpSpPr>
      <p:grpSpPr>
        <a:xfrm>
          <a:off x="0" y="0"/>
          <a:ext cx="0" cy="0"/>
          <a:chOff x="0" y="0"/>
          <a:chExt cx="0" cy="0"/>
        </a:xfrm>
      </p:grpSpPr>
      <p:sp>
        <p:nvSpPr>
          <p:cNvPr id="86" name="Google Shape;86;p13"/>
          <p:cNvSpPr txBox="1"/>
          <p:nvPr>
            <p:ph type="title"/>
          </p:nvPr>
        </p:nvSpPr>
        <p:spPr>
          <a:xfrm rot="5400000">
            <a:off x="4732337" y="2171700"/>
            <a:ext cx="5851525" cy="20574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7" name="Google Shape;87;p13"/>
          <p:cNvSpPr txBox="1"/>
          <p:nvPr>
            <p:ph idx="1" type="body"/>
          </p:nvPr>
        </p:nvSpPr>
        <p:spPr>
          <a:xfrm rot="5400000">
            <a:off x="541338" y="190501"/>
            <a:ext cx="5851525" cy="6019800"/>
          </a:xfrm>
          <a:prstGeom prst="rect">
            <a:avLst/>
          </a:prstGeom>
          <a:noFill/>
          <a:ln>
            <a:noFill/>
          </a:ln>
        </p:spPr>
        <p:txBody>
          <a:bodyPr anchorCtr="0" anchor="t" bIns="45700" lIns="91425" spcFirstLastPara="1" rIns="91425" wrap="square" tIns="45700">
            <a:normAutofit/>
          </a:bodyPr>
          <a:lstStyle>
            <a:lvl1pPr indent="-342900" lvl="0" marL="457200" algn="l">
              <a:lnSpc>
                <a:spcPct val="100000"/>
              </a:lnSpc>
              <a:spcBef>
                <a:spcPts val="360"/>
              </a:spcBef>
              <a:spcAft>
                <a:spcPts val="0"/>
              </a:spcAft>
              <a:buClr>
                <a:schemeClr val="dk1"/>
              </a:buClr>
              <a:buSzPts val="1800"/>
              <a:buChar char="•"/>
              <a:defRPr/>
            </a:lvl1pPr>
            <a:lvl2pPr indent="-342900" lvl="1" marL="914400" algn="l">
              <a:lnSpc>
                <a:spcPct val="100000"/>
              </a:lnSpc>
              <a:spcBef>
                <a:spcPts val="360"/>
              </a:spcBef>
              <a:spcAft>
                <a:spcPts val="0"/>
              </a:spcAft>
              <a:buClr>
                <a:schemeClr val="dk1"/>
              </a:buClr>
              <a:buSzPts val="1800"/>
              <a:buChar char="–"/>
              <a:defRPr/>
            </a:lvl2pPr>
            <a:lvl3pPr indent="-342900" lvl="2" marL="1371600" algn="l">
              <a:lnSpc>
                <a:spcPct val="100000"/>
              </a:lnSpc>
              <a:spcBef>
                <a:spcPts val="360"/>
              </a:spcBef>
              <a:spcAft>
                <a:spcPts val="0"/>
              </a:spcAft>
              <a:buClr>
                <a:schemeClr val="dk1"/>
              </a:buClr>
              <a:buSzPts val="1800"/>
              <a:buChar char="•"/>
              <a:defRPr/>
            </a:lvl3pPr>
            <a:lvl4pPr indent="-342900" lvl="3" marL="1828800" algn="l">
              <a:lnSpc>
                <a:spcPct val="100000"/>
              </a:lnSpc>
              <a:spcBef>
                <a:spcPts val="360"/>
              </a:spcBef>
              <a:spcAft>
                <a:spcPts val="0"/>
              </a:spcAft>
              <a:buClr>
                <a:schemeClr val="dk1"/>
              </a:buClr>
              <a:buSzPts val="1800"/>
              <a:buChar char="–"/>
              <a:defRPr/>
            </a:lvl4pPr>
            <a:lvl5pPr indent="-342900" lvl="4" marL="2286000" algn="l">
              <a:lnSpc>
                <a:spcPct val="100000"/>
              </a:lnSpc>
              <a:spcBef>
                <a:spcPts val="360"/>
              </a:spcBef>
              <a:spcAft>
                <a:spcPts val="0"/>
              </a:spcAft>
              <a:buClr>
                <a:schemeClr val="dk1"/>
              </a:buClr>
              <a:buSzPts val="1800"/>
              <a:buChar char="»"/>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88" name="Google Shape;88;p1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9" name="Google Shape;89;p1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0" name="Google Shape;90;p1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1" name="Shape 21"/>
        <p:cNvGrpSpPr/>
        <p:nvPr/>
      </p:nvGrpSpPr>
      <p:grpSpPr>
        <a:xfrm>
          <a:off x="0" y="0"/>
          <a:ext cx="0" cy="0"/>
          <a:chOff x="0" y="0"/>
          <a:chExt cx="0" cy="0"/>
        </a:xfrm>
      </p:grpSpPr>
      <p:sp>
        <p:nvSpPr>
          <p:cNvPr id="22" name="Google Shape;22;p3"/>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3" name="Google Shape;23;p3"/>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342900" lvl="0" marL="457200" algn="l">
              <a:lnSpc>
                <a:spcPct val="100000"/>
              </a:lnSpc>
              <a:spcBef>
                <a:spcPts val="360"/>
              </a:spcBef>
              <a:spcAft>
                <a:spcPts val="0"/>
              </a:spcAft>
              <a:buClr>
                <a:schemeClr val="dk1"/>
              </a:buClr>
              <a:buSzPts val="1800"/>
              <a:buChar char="•"/>
              <a:defRPr/>
            </a:lvl1pPr>
            <a:lvl2pPr indent="-342900" lvl="1" marL="914400" algn="l">
              <a:lnSpc>
                <a:spcPct val="100000"/>
              </a:lnSpc>
              <a:spcBef>
                <a:spcPts val="360"/>
              </a:spcBef>
              <a:spcAft>
                <a:spcPts val="0"/>
              </a:spcAft>
              <a:buClr>
                <a:schemeClr val="dk1"/>
              </a:buClr>
              <a:buSzPts val="1800"/>
              <a:buChar char="–"/>
              <a:defRPr/>
            </a:lvl2pPr>
            <a:lvl3pPr indent="-342900" lvl="2" marL="1371600" algn="l">
              <a:lnSpc>
                <a:spcPct val="100000"/>
              </a:lnSpc>
              <a:spcBef>
                <a:spcPts val="360"/>
              </a:spcBef>
              <a:spcAft>
                <a:spcPts val="0"/>
              </a:spcAft>
              <a:buClr>
                <a:schemeClr val="dk1"/>
              </a:buClr>
              <a:buSzPts val="1800"/>
              <a:buChar char="•"/>
              <a:defRPr/>
            </a:lvl3pPr>
            <a:lvl4pPr indent="-342900" lvl="3" marL="1828800" algn="l">
              <a:lnSpc>
                <a:spcPct val="100000"/>
              </a:lnSpc>
              <a:spcBef>
                <a:spcPts val="360"/>
              </a:spcBef>
              <a:spcAft>
                <a:spcPts val="0"/>
              </a:spcAft>
              <a:buClr>
                <a:schemeClr val="dk1"/>
              </a:buClr>
              <a:buSzPts val="1800"/>
              <a:buChar char="–"/>
              <a:defRPr/>
            </a:lvl4pPr>
            <a:lvl5pPr indent="-342900" lvl="4" marL="2286000" algn="l">
              <a:lnSpc>
                <a:spcPct val="100000"/>
              </a:lnSpc>
              <a:spcBef>
                <a:spcPts val="360"/>
              </a:spcBef>
              <a:spcAft>
                <a:spcPts val="0"/>
              </a:spcAft>
              <a:buClr>
                <a:schemeClr val="dk1"/>
              </a:buClr>
              <a:buSzPts val="1800"/>
              <a:buChar char="»"/>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4" name="Google Shape;24;p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 name="Google Shape;25;p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6" name="Google Shape;26;p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27" name="Shape 27"/>
        <p:cNvGrpSpPr/>
        <p:nvPr/>
      </p:nvGrpSpPr>
      <p:grpSpPr>
        <a:xfrm>
          <a:off x="0" y="0"/>
          <a:ext cx="0" cy="0"/>
          <a:chOff x="0" y="0"/>
          <a:chExt cx="0" cy="0"/>
        </a:xfrm>
      </p:grpSpPr>
      <p:sp>
        <p:nvSpPr>
          <p:cNvPr id="28" name="Google Shape;28;p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9" name="Google Shape;29;p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0" name="Google Shape;30;p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1" name="Shape 31"/>
        <p:cNvGrpSpPr/>
        <p:nvPr/>
      </p:nvGrpSpPr>
      <p:grpSpPr>
        <a:xfrm>
          <a:off x="0" y="0"/>
          <a:ext cx="0" cy="0"/>
          <a:chOff x="0" y="0"/>
          <a:chExt cx="0" cy="0"/>
        </a:xfrm>
      </p:grpSpPr>
      <p:sp>
        <p:nvSpPr>
          <p:cNvPr id="32" name="Google Shape;32;p5"/>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3" name="Google Shape;33;p5"/>
          <p:cNvSpPr txBox="1"/>
          <p:nvPr>
            <p:ph idx="1" type="body"/>
          </p:nvPr>
        </p:nvSpPr>
        <p:spPr>
          <a:xfrm>
            <a:off x="457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lnSpc>
                <a:spcPct val="100000"/>
              </a:lnSpc>
              <a:spcBef>
                <a:spcPts val="560"/>
              </a:spcBef>
              <a:spcAft>
                <a:spcPts val="0"/>
              </a:spcAft>
              <a:buClr>
                <a:schemeClr val="dk1"/>
              </a:buClr>
              <a:buSzPts val="2800"/>
              <a:buChar char="•"/>
              <a:defRPr sz="2800"/>
            </a:lvl1pPr>
            <a:lvl2pPr indent="-381000" lvl="1" marL="914400" algn="l">
              <a:lnSpc>
                <a:spcPct val="100000"/>
              </a:lnSpc>
              <a:spcBef>
                <a:spcPts val="480"/>
              </a:spcBef>
              <a:spcAft>
                <a:spcPts val="0"/>
              </a:spcAft>
              <a:buClr>
                <a:schemeClr val="dk1"/>
              </a:buClr>
              <a:buSzPts val="2400"/>
              <a:buChar char="–"/>
              <a:defRPr sz="2400"/>
            </a:lvl2pPr>
            <a:lvl3pPr indent="-355600" lvl="2" marL="1371600" algn="l">
              <a:lnSpc>
                <a:spcPct val="100000"/>
              </a:lnSpc>
              <a:spcBef>
                <a:spcPts val="400"/>
              </a:spcBef>
              <a:spcAft>
                <a:spcPts val="0"/>
              </a:spcAft>
              <a:buClr>
                <a:schemeClr val="dk1"/>
              </a:buClr>
              <a:buSzPts val="2000"/>
              <a:buChar char="•"/>
              <a:defRPr sz="2000"/>
            </a:lvl3pPr>
            <a:lvl4pPr indent="-342900" lvl="3" marL="1828800" algn="l">
              <a:lnSpc>
                <a:spcPct val="100000"/>
              </a:lnSpc>
              <a:spcBef>
                <a:spcPts val="360"/>
              </a:spcBef>
              <a:spcAft>
                <a:spcPts val="0"/>
              </a:spcAft>
              <a:buClr>
                <a:schemeClr val="dk1"/>
              </a:buClr>
              <a:buSzPts val="1800"/>
              <a:buChar char="–"/>
              <a:defRPr sz="1800"/>
            </a:lvl4pPr>
            <a:lvl5pPr indent="-342900" lvl="4" marL="2286000" algn="l">
              <a:lnSpc>
                <a:spcPct val="100000"/>
              </a:lnSpc>
              <a:spcBef>
                <a:spcPts val="360"/>
              </a:spcBef>
              <a:spcAft>
                <a:spcPts val="0"/>
              </a:spcAft>
              <a:buClr>
                <a:schemeClr val="dk1"/>
              </a:buClr>
              <a:buSzPts val="1800"/>
              <a:buChar char="»"/>
              <a:defRPr sz="1800"/>
            </a:lvl5pPr>
            <a:lvl6pPr indent="-342900" lvl="5" marL="2743200" algn="l">
              <a:lnSpc>
                <a:spcPct val="100000"/>
              </a:lnSpc>
              <a:spcBef>
                <a:spcPts val="360"/>
              </a:spcBef>
              <a:spcAft>
                <a:spcPts val="0"/>
              </a:spcAft>
              <a:buClr>
                <a:schemeClr val="dk1"/>
              </a:buClr>
              <a:buSzPts val="1800"/>
              <a:buChar char="•"/>
              <a:defRPr sz="1800"/>
            </a:lvl6pPr>
            <a:lvl7pPr indent="-342900" lvl="6" marL="3200400" algn="l">
              <a:lnSpc>
                <a:spcPct val="100000"/>
              </a:lnSpc>
              <a:spcBef>
                <a:spcPts val="360"/>
              </a:spcBef>
              <a:spcAft>
                <a:spcPts val="0"/>
              </a:spcAft>
              <a:buClr>
                <a:schemeClr val="dk1"/>
              </a:buClr>
              <a:buSzPts val="1800"/>
              <a:buChar char="•"/>
              <a:defRPr sz="1800"/>
            </a:lvl7pPr>
            <a:lvl8pPr indent="-342900" lvl="7" marL="3657600" algn="l">
              <a:lnSpc>
                <a:spcPct val="100000"/>
              </a:lnSpc>
              <a:spcBef>
                <a:spcPts val="360"/>
              </a:spcBef>
              <a:spcAft>
                <a:spcPts val="0"/>
              </a:spcAft>
              <a:buClr>
                <a:schemeClr val="dk1"/>
              </a:buClr>
              <a:buSzPts val="1800"/>
              <a:buChar char="•"/>
              <a:defRPr sz="1800"/>
            </a:lvl8pPr>
            <a:lvl9pPr indent="-342900" lvl="8" marL="4114800" algn="l">
              <a:lnSpc>
                <a:spcPct val="100000"/>
              </a:lnSpc>
              <a:spcBef>
                <a:spcPts val="360"/>
              </a:spcBef>
              <a:spcAft>
                <a:spcPts val="0"/>
              </a:spcAft>
              <a:buClr>
                <a:schemeClr val="dk1"/>
              </a:buClr>
              <a:buSzPts val="1800"/>
              <a:buChar char="•"/>
              <a:defRPr sz="1800"/>
            </a:lvl9pPr>
          </a:lstStyle>
          <a:p/>
        </p:txBody>
      </p:sp>
      <p:sp>
        <p:nvSpPr>
          <p:cNvPr id="34" name="Google Shape;34;p5"/>
          <p:cNvSpPr txBox="1"/>
          <p:nvPr>
            <p:ph idx="2" type="body"/>
          </p:nvPr>
        </p:nvSpPr>
        <p:spPr>
          <a:xfrm>
            <a:off x="4648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lnSpc>
                <a:spcPct val="100000"/>
              </a:lnSpc>
              <a:spcBef>
                <a:spcPts val="560"/>
              </a:spcBef>
              <a:spcAft>
                <a:spcPts val="0"/>
              </a:spcAft>
              <a:buClr>
                <a:schemeClr val="dk1"/>
              </a:buClr>
              <a:buSzPts val="2800"/>
              <a:buChar char="•"/>
              <a:defRPr sz="2800"/>
            </a:lvl1pPr>
            <a:lvl2pPr indent="-381000" lvl="1" marL="914400" algn="l">
              <a:lnSpc>
                <a:spcPct val="100000"/>
              </a:lnSpc>
              <a:spcBef>
                <a:spcPts val="480"/>
              </a:spcBef>
              <a:spcAft>
                <a:spcPts val="0"/>
              </a:spcAft>
              <a:buClr>
                <a:schemeClr val="dk1"/>
              </a:buClr>
              <a:buSzPts val="2400"/>
              <a:buChar char="–"/>
              <a:defRPr sz="2400"/>
            </a:lvl2pPr>
            <a:lvl3pPr indent="-355600" lvl="2" marL="1371600" algn="l">
              <a:lnSpc>
                <a:spcPct val="100000"/>
              </a:lnSpc>
              <a:spcBef>
                <a:spcPts val="400"/>
              </a:spcBef>
              <a:spcAft>
                <a:spcPts val="0"/>
              </a:spcAft>
              <a:buClr>
                <a:schemeClr val="dk1"/>
              </a:buClr>
              <a:buSzPts val="2000"/>
              <a:buChar char="•"/>
              <a:defRPr sz="2000"/>
            </a:lvl3pPr>
            <a:lvl4pPr indent="-342900" lvl="3" marL="1828800" algn="l">
              <a:lnSpc>
                <a:spcPct val="100000"/>
              </a:lnSpc>
              <a:spcBef>
                <a:spcPts val="360"/>
              </a:spcBef>
              <a:spcAft>
                <a:spcPts val="0"/>
              </a:spcAft>
              <a:buClr>
                <a:schemeClr val="dk1"/>
              </a:buClr>
              <a:buSzPts val="1800"/>
              <a:buChar char="–"/>
              <a:defRPr sz="1800"/>
            </a:lvl4pPr>
            <a:lvl5pPr indent="-342900" lvl="4" marL="2286000" algn="l">
              <a:lnSpc>
                <a:spcPct val="100000"/>
              </a:lnSpc>
              <a:spcBef>
                <a:spcPts val="360"/>
              </a:spcBef>
              <a:spcAft>
                <a:spcPts val="0"/>
              </a:spcAft>
              <a:buClr>
                <a:schemeClr val="dk1"/>
              </a:buClr>
              <a:buSzPts val="1800"/>
              <a:buChar char="»"/>
              <a:defRPr sz="1800"/>
            </a:lvl5pPr>
            <a:lvl6pPr indent="-342900" lvl="5" marL="2743200" algn="l">
              <a:lnSpc>
                <a:spcPct val="100000"/>
              </a:lnSpc>
              <a:spcBef>
                <a:spcPts val="360"/>
              </a:spcBef>
              <a:spcAft>
                <a:spcPts val="0"/>
              </a:spcAft>
              <a:buClr>
                <a:schemeClr val="dk1"/>
              </a:buClr>
              <a:buSzPts val="1800"/>
              <a:buChar char="•"/>
              <a:defRPr sz="1800"/>
            </a:lvl6pPr>
            <a:lvl7pPr indent="-342900" lvl="6" marL="3200400" algn="l">
              <a:lnSpc>
                <a:spcPct val="100000"/>
              </a:lnSpc>
              <a:spcBef>
                <a:spcPts val="360"/>
              </a:spcBef>
              <a:spcAft>
                <a:spcPts val="0"/>
              </a:spcAft>
              <a:buClr>
                <a:schemeClr val="dk1"/>
              </a:buClr>
              <a:buSzPts val="1800"/>
              <a:buChar char="•"/>
              <a:defRPr sz="1800"/>
            </a:lvl7pPr>
            <a:lvl8pPr indent="-342900" lvl="7" marL="3657600" algn="l">
              <a:lnSpc>
                <a:spcPct val="100000"/>
              </a:lnSpc>
              <a:spcBef>
                <a:spcPts val="360"/>
              </a:spcBef>
              <a:spcAft>
                <a:spcPts val="0"/>
              </a:spcAft>
              <a:buClr>
                <a:schemeClr val="dk1"/>
              </a:buClr>
              <a:buSzPts val="1800"/>
              <a:buChar char="•"/>
              <a:defRPr sz="1800"/>
            </a:lvl8pPr>
            <a:lvl9pPr indent="-342900" lvl="8" marL="4114800" algn="l">
              <a:lnSpc>
                <a:spcPct val="100000"/>
              </a:lnSpc>
              <a:spcBef>
                <a:spcPts val="360"/>
              </a:spcBef>
              <a:spcAft>
                <a:spcPts val="0"/>
              </a:spcAft>
              <a:buClr>
                <a:schemeClr val="dk1"/>
              </a:buClr>
              <a:buSzPts val="1800"/>
              <a:buChar char="•"/>
              <a:defRPr sz="1800"/>
            </a:lvl9pPr>
          </a:lstStyle>
          <a:p/>
        </p:txBody>
      </p:sp>
      <p:sp>
        <p:nvSpPr>
          <p:cNvPr id="35" name="Google Shape;35;p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6" name="Google Shape;36;p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7" name="Google Shape;37;p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Text and Clip Art" type="txAndClipArt">
  <p:cSld name="TEXT_AND_CLIPART">
    <p:spTree>
      <p:nvGrpSpPr>
        <p:cNvPr id="38" name="Shape 38"/>
        <p:cNvGrpSpPr/>
        <p:nvPr/>
      </p:nvGrpSpPr>
      <p:grpSpPr>
        <a:xfrm>
          <a:off x="0" y="0"/>
          <a:ext cx="0" cy="0"/>
          <a:chOff x="0" y="0"/>
          <a:chExt cx="0" cy="0"/>
        </a:xfrm>
      </p:grpSpPr>
      <p:sp>
        <p:nvSpPr>
          <p:cNvPr id="39" name="Google Shape;39;p6"/>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0" name="Google Shape;40;p6"/>
          <p:cNvSpPr txBox="1"/>
          <p:nvPr>
            <p:ph idx="1" type="body"/>
          </p:nvPr>
        </p:nvSpPr>
        <p:spPr>
          <a:xfrm>
            <a:off x="457200" y="1600200"/>
            <a:ext cx="4038600" cy="4525963"/>
          </a:xfrm>
          <a:prstGeom prst="rect">
            <a:avLst/>
          </a:prstGeom>
          <a:noFill/>
          <a:ln>
            <a:noFill/>
          </a:ln>
        </p:spPr>
        <p:txBody>
          <a:bodyPr anchorCtr="0" anchor="t" bIns="45700" lIns="91425" spcFirstLastPara="1" rIns="91425" wrap="square" tIns="45700">
            <a:normAutofit/>
          </a:bodyPr>
          <a:lstStyle>
            <a:lvl1pPr indent="-342900" lvl="0" marL="457200" algn="l">
              <a:lnSpc>
                <a:spcPct val="100000"/>
              </a:lnSpc>
              <a:spcBef>
                <a:spcPts val="360"/>
              </a:spcBef>
              <a:spcAft>
                <a:spcPts val="0"/>
              </a:spcAft>
              <a:buClr>
                <a:schemeClr val="dk1"/>
              </a:buClr>
              <a:buSzPts val="1800"/>
              <a:buChar char="•"/>
              <a:defRPr/>
            </a:lvl1pPr>
            <a:lvl2pPr indent="-342900" lvl="1" marL="914400" algn="l">
              <a:lnSpc>
                <a:spcPct val="100000"/>
              </a:lnSpc>
              <a:spcBef>
                <a:spcPts val="360"/>
              </a:spcBef>
              <a:spcAft>
                <a:spcPts val="0"/>
              </a:spcAft>
              <a:buClr>
                <a:schemeClr val="dk1"/>
              </a:buClr>
              <a:buSzPts val="1800"/>
              <a:buChar char="–"/>
              <a:defRPr/>
            </a:lvl2pPr>
            <a:lvl3pPr indent="-342900" lvl="2" marL="1371600" algn="l">
              <a:lnSpc>
                <a:spcPct val="100000"/>
              </a:lnSpc>
              <a:spcBef>
                <a:spcPts val="360"/>
              </a:spcBef>
              <a:spcAft>
                <a:spcPts val="0"/>
              </a:spcAft>
              <a:buClr>
                <a:schemeClr val="dk1"/>
              </a:buClr>
              <a:buSzPts val="1800"/>
              <a:buChar char="•"/>
              <a:defRPr/>
            </a:lvl3pPr>
            <a:lvl4pPr indent="-342900" lvl="3" marL="1828800" algn="l">
              <a:lnSpc>
                <a:spcPct val="100000"/>
              </a:lnSpc>
              <a:spcBef>
                <a:spcPts val="360"/>
              </a:spcBef>
              <a:spcAft>
                <a:spcPts val="0"/>
              </a:spcAft>
              <a:buClr>
                <a:schemeClr val="dk1"/>
              </a:buClr>
              <a:buSzPts val="1800"/>
              <a:buChar char="–"/>
              <a:defRPr/>
            </a:lvl4pPr>
            <a:lvl5pPr indent="-342900" lvl="4" marL="2286000" algn="l">
              <a:lnSpc>
                <a:spcPct val="100000"/>
              </a:lnSpc>
              <a:spcBef>
                <a:spcPts val="360"/>
              </a:spcBef>
              <a:spcAft>
                <a:spcPts val="0"/>
              </a:spcAft>
              <a:buClr>
                <a:schemeClr val="dk1"/>
              </a:buClr>
              <a:buSzPts val="1800"/>
              <a:buChar char="»"/>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41" name="Google Shape;41;p6"/>
          <p:cNvSpPr/>
          <p:nvPr>
            <p:ph idx="2" type="clipArt"/>
          </p:nvPr>
        </p:nvSpPr>
        <p:spPr>
          <a:xfrm>
            <a:off x="4648200" y="1600200"/>
            <a:ext cx="4038600" cy="4525963"/>
          </a:xfrm>
          <a:prstGeom prst="rect">
            <a:avLst/>
          </a:prstGeom>
          <a:noFill/>
          <a:ln>
            <a:noFill/>
          </a:ln>
        </p:spPr>
      </p:sp>
      <p:sp>
        <p:nvSpPr>
          <p:cNvPr id="42" name="Google Shape;42;p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3" name="Google Shape;43;p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4" name="Google Shape;44;p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45" name="Shape 45"/>
        <p:cNvGrpSpPr/>
        <p:nvPr/>
      </p:nvGrpSpPr>
      <p:grpSpPr>
        <a:xfrm>
          <a:off x="0" y="0"/>
          <a:ext cx="0" cy="0"/>
          <a:chOff x="0" y="0"/>
          <a:chExt cx="0" cy="0"/>
        </a:xfrm>
      </p:grpSpPr>
      <p:sp>
        <p:nvSpPr>
          <p:cNvPr id="46" name="Google Shape;46;p7"/>
          <p:cNvSpPr txBox="1"/>
          <p:nvPr>
            <p:ph type="title"/>
          </p:nvPr>
        </p:nvSpPr>
        <p:spPr>
          <a:xfrm>
            <a:off x="722313" y="4406900"/>
            <a:ext cx="7772400" cy="1362075"/>
          </a:xfrm>
          <a:prstGeom prst="rect">
            <a:avLst/>
          </a:prstGeom>
          <a:noFill/>
          <a:ln>
            <a:noFill/>
          </a:ln>
        </p:spPr>
        <p:txBody>
          <a:bodyPr anchorCtr="0" anchor="t" bIns="45700" lIns="91425" spcFirstLastPara="1" rIns="91425" wrap="square" tIns="45700">
            <a:normAutofit/>
          </a:bodyPr>
          <a:lstStyle>
            <a:lvl1pPr lvl="0" algn="l">
              <a:lnSpc>
                <a:spcPct val="100000"/>
              </a:lnSpc>
              <a:spcBef>
                <a:spcPts val="0"/>
              </a:spcBef>
              <a:spcAft>
                <a:spcPts val="0"/>
              </a:spcAft>
              <a:buClr>
                <a:schemeClr val="dk1"/>
              </a:buClr>
              <a:buSzPts val="4000"/>
              <a:buFont typeface="Calibri"/>
              <a:buNone/>
              <a:defRPr b="1" sz="4000" cap="none"/>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7" name="Google Shape;47;p7"/>
          <p:cNvSpPr txBox="1"/>
          <p:nvPr>
            <p:ph idx="1" type="body"/>
          </p:nvPr>
        </p:nvSpPr>
        <p:spPr>
          <a:xfrm>
            <a:off x="722313" y="2906713"/>
            <a:ext cx="7772400" cy="1500187"/>
          </a:xfrm>
          <a:prstGeom prst="rect">
            <a:avLst/>
          </a:prstGeom>
          <a:noFill/>
          <a:ln>
            <a:noFill/>
          </a:ln>
        </p:spPr>
        <p:txBody>
          <a:bodyPr anchorCtr="0" anchor="b" bIns="45700" lIns="91425" spcFirstLastPara="1" rIns="91425" wrap="square" tIns="45700">
            <a:normAutofit/>
          </a:bodyPr>
          <a:lstStyle>
            <a:lvl1pPr indent="-228600" lvl="0" marL="457200" algn="l">
              <a:lnSpc>
                <a:spcPct val="100000"/>
              </a:lnSpc>
              <a:spcBef>
                <a:spcPts val="400"/>
              </a:spcBef>
              <a:spcAft>
                <a:spcPts val="0"/>
              </a:spcAft>
              <a:buClr>
                <a:srgbClr val="888888"/>
              </a:buClr>
              <a:buSzPts val="2000"/>
              <a:buNone/>
              <a:defRPr sz="2000">
                <a:solidFill>
                  <a:srgbClr val="888888"/>
                </a:solidFill>
              </a:defRPr>
            </a:lvl1pPr>
            <a:lvl2pPr indent="-228600" lvl="1" marL="914400" algn="l">
              <a:lnSpc>
                <a:spcPct val="100000"/>
              </a:lnSpc>
              <a:spcBef>
                <a:spcPts val="360"/>
              </a:spcBef>
              <a:spcAft>
                <a:spcPts val="0"/>
              </a:spcAft>
              <a:buClr>
                <a:srgbClr val="888888"/>
              </a:buClr>
              <a:buSzPts val="1800"/>
              <a:buNone/>
              <a:defRPr sz="1800">
                <a:solidFill>
                  <a:srgbClr val="888888"/>
                </a:solidFill>
              </a:defRPr>
            </a:lvl2pPr>
            <a:lvl3pPr indent="-228600" lvl="2" marL="1371600" algn="l">
              <a:lnSpc>
                <a:spcPct val="100000"/>
              </a:lnSpc>
              <a:spcBef>
                <a:spcPts val="320"/>
              </a:spcBef>
              <a:spcAft>
                <a:spcPts val="0"/>
              </a:spcAft>
              <a:buClr>
                <a:srgbClr val="888888"/>
              </a:buClr>
              <a:buSzPts val="1600"/>
              <a:buNone/>
              <a:defRPr sz="1600">
                <a:solidFill>
                  <a:srgbClr val="888888"/>
                </a:solidFill>
              </a:defRPr>
            </a:lvl3pPr>
            <a:lvl4pPr indent="-228600" lvl="3" marL="1828800" algn="l">
              <a:lnSpc>
                <a:spcPct val="100000"/>
              </a:lnSpc>
              <a:spcBef>
                <a:spcPts val="280"/>
              </a:spcBef>
              <a:spcAft>
                <a:spcPts val="0"/>
              </a:spcAft>
              <a:buClr>
                <a:srgbClr val="888888"/>
              </a:buClr>
              <a:buSzPts val="1400"/>
              <a:buNone/>
              <a:defRPr sz="1400">
                <a:solidFill>
                  <a:srgbClr val="888888"/>
                </a:solidFill>
              </a:defRPr>
            </a:lvl4pPr>
            <a:lvl5pPr indent="-228600" lvl="4" marL="2286000" algn="l">
              <a:lnSpc>
                <a:spcPct val="100000"/>
              </a:lnSpc>
              <a:spcBef>
                <a:spcPts val="280"/>
              </a:spcBef>
              <a:spcAft>
                <a:spcPts val="0"/>
              </a:spcAft>
              <a:buClr>
                <a:srgbClr val="888888"/>
              </a:buClr>
              <a:buSzPts val="1400"/>
              <a:buNone/>
              <a:defRPr sz="1400">
                <a:solidFill>
                  <a:srgbClr val="888888"/>
                </a:solidFill>
              </a:defRPr>
            </a:lvl5pPr>
            <a:lvl6pPr indent="-228600" lvl="5" marL="2743200" algn="l">
              <a:lnSpc>
                <a:spcPct val="100000"/>
              </a:lnSpc>
              <a:spcBef>
                <a:spcPts val="280"/>
              </a:spcBef>
              <a:spcAft>
                <a:spcPts val="0"/>
              </a:spcAft>
              <a:buClr>
                <a:srgbClr val="888888"/>
              </a:buClr>
              <a:buSzPts val="1400"/>
              <a:buNone/>
              <a:defRPr sz="1400">
                <a:solidFill>
                  <a:srgbClr val="888888"/>
                </a:solidFill>
              </a:defRPr>
            </a:lvl6pPr>
            <a:lvl7pPr indent="-228600" lvl="6" marL="3200400" algn="l">
              <a:lnSpc>
                <a:spcPct val="100000"/>
              </a:lnSpc>
              <a:spcBef>
                <a:spcPts val="280"/>
              </a:spcBef>
              <a:spcAft>
                <a:spcPts val="0"/>
              </a:spcAft>
              <a:buClr>
                <a:srgbClr val="888888"/>
              </a:buClr>
              <a:buSzPts val="1400"/>
              <a:buNone/>
              <a:defRPr sz="1400">
                <a:solidFill>
                  <a:srgbClr val="888888"/>
                </a:solidFill>
              </a:defRPr>
            </a:lvl7pPr>
            <a:lvl8pPr indent="-228600" lvl="7" marL="3657600" algn="l">
              <a:lnSpc>
                <a:spcPct val="100000"/>
              </a:lnSpc>
              <a:spcBef>
                <a:spcPts val="280"/>
              </a:spcBef>
              <a:spcAft>
                <a:spcPts val="0"/>
              </a:spcAft>
              <a:buClr>
                <a:srgbClr val="888888"/>
              </a:buClr>
              <a:buSzPts val="1400"/>
              <a:buNone/>
              <a:defRPr sz="1400">
                <a:solidFill>
                  <a:srgbClr val="888888"/>
                </a:solidFill>
              </a:defRPr>
            </a:lvl8pPr>
            <a:lvl9pPr indent="-228600" lvl="8" marL="4114800" algn="l">
              <a:lnSpc>
                <a:spcPct val="100000"/>
              </a:lnSpc>
              <a:spcBef>
                <a:spcPts val="280"/>
              </a:spcBef>
              <a:spcAft>
                <a:spcPts val="0"/>
              </a:spcAft>
              <a:buClr>
                <a:srgbClr val="888888"/>
              </a:buClr>
              <a:buSzPts val="1400"/>
              <a:buNone/>
              <a:defRPr sz="1400">
                <a:solidFill>
                  <a:srgbClr val="888888"/>
                </a:solidFill>
              </a:defRPr>
            </a:lvl9pPr>
          </a:lstStyle>
          <a:p/>
        </p:txBody>
      </p:sp>
      <p:sp>
        <p:nvSpPr>
          <p:cNvPr id="48" name="Google Shape;48;p7"/>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9" name="Google Shape;49;p7"/>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0" name="Google Shape;50;p7"/>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51" name="Shape 51"/>
        <p:cNvGrpSpPr/>
        <p:nvPr/>
      </p:nvGrpSpPr>
      <p:grpSpPr>
        <a:xfrm>
          <a:off x="0" y="0"/>
          <a:ext cx="0" cy="0"/>
          <a:chOff x="0" y="0"/>
          <a:chExt cx="0" cy="0"/>
        </a:xfrm>
      </p:grpSpPr>
      <p:sp>
        <p:nvSpPr>
          <p:cNvPr id="52" name="Google Shape;52;p8"/>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4400"/>
              <a:buFont typeface="Calibri"/>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3" name="Google Shape;53;p8"/>
          <p:cNvSpPr txBox="1"/>
          <p:nvPr>
            <p:ph idx="1" type="body"/>
          </p:nvPr>
        </p:nvSpPr>
        <p:spPr>
          <a:xfrm>
            <a:off x="457200" y="1535113"/>
            <a:ext cx="4040188" cy="639762"/>
          </a:xfrm>
          <a:prstGeom prst="rect">
            <a:avLst/>
          </a:prstGeom>
          <a:noFill/>
          <a:ln>
            <a:noFill/>
          </a:ln>
        </p:spPr>
        <p:txBody>
          <a:bodyPr anchorCtr="0" anchor="b" bIns="45700" lIns="91425" spcFirstLastPara="1" rIns="91425" wrap="square" tIns="45700">
            <a:normAutofit/>
          </a:bodyPr>
          <a:lstStyle>
            <a:lvl1pPr indent="-228600" lvl="0" marL="457200" algn="l">
              <a:lnSpc>
                <a:spcPct val="100000"/>
              </a:lnSpc>
              <a:spcBef>
                <a:spcPts val="480"/>
              </a:spcBef>
              <a:spcAft>
                <a:spcPts val="0"/>
              </a:spcAft>
              <a:buClr>
                <a:schemeClr val="dk1"/>
              </a:buClr>
              <a:buSzPts val="2400"/>
              <a:buNone/>
              <a:defRPr b="1" sz="2400"/>
            </a:lvl1pPr>
            <a:lvl2pPr indent="-228600" lvl="1" marL="914400" algn="l">
              <a:lnSpc>
                <a:spcPct val="100000"/>
              </a:lnSpc>
              <a:spcBef>
                <a:spcPts val="400"/>
              </a:spcBef>
              <a:spcAft>
                <a:spcPts val="0"/>
              </a:spcAft>
              <a:buClr>
                <a:schemeClr val="dk1"/>
              </a:buClr>
              <a:buSzPts val="2000"/>
              <a:buNone/>
              <a:defRPr b="1" sz="2000"/>
            </a:lvl2pPr>
            <a:lvl3pPr indent="-228600" lvl="2" marL="1371600" algn="l">
              <a:lnSpc>
                <a:spcPct val="100000"/>
              </a:lnSpc>
              <a:spcBef>
                <a:spcPts val="360"/>
              </a:spcBef>
              <a:spcAft>
                <a:spcPts val="0"/>
              </a:spcAft>
              <a:buClr>
                <a:schemeClr val="dk1"/>
              </a:buClr>
              <a:buSzPts val="1800"/>
              <a:buNone/>
              <a:defRPr b="1" sz="1800"/>
            </a:lvl3pPr>
            <a:lvl4pPr indent="-228600" lvl="3" marL="1828800" algn="l">
              <a:lnSpc>
                <a:spcPct val="100000"/>
              </a:lnSpc>
              <a:spcBef>
                <a:spcPts val="320"/>
              </a:spcBef>
              <a:spcAft>
                <a:spcPts val="0"/>
              </a:spcAft>
              <a:buClr>
                <a:schemeClr val="dk1"/>
              </a:buClr>
              <a:buSzPts val="1600"/>
              <a:buNone/>
              <a:defRPr b="1" sz="1600"/>
            </a:lvl4pPr>
            <a:lvl5pPr indent="-228600" lvl="4" marL="2286000" algn="l">
              <a:lnSpc>
                <a:spcPct val="100000"/>
              </a:lnSpc>
              <a:spcBef>
                <a:spcPts val="320"/>
              </a:spcBef>
              <a:spcAft>
                <a:spcPts val="0"/>
              </a:spcAft>
              <a:buClr>
                <a:schemeClr val="dk1"/>
              </a:buClr>
              <a:buSzPts val="1600"/>
              <a:buNone/>
              <a:defRPr b="1" sz="1600"/>
            </a:lvl5pPr>
            <a:lvl6pPr indent="-228600" lvl="5" marL="2743200" algn="l">
              <a:lnSpc>
                <a:spcPct val="100000"/>
              </a:lnSpc>
              <a:spcBef>
                <a:spcPts val="320"/>
              </a:spcBef>
              <a:spcAft>
                <a:spcPts val="0"/>
              </a:spcAft>
              <a:buClr>
                <a:schemeClr val="dk1"/>
              </a:buClr>
              <a:buSzPts val="1600"/>
              <a:buNone/>
              <a:defRPr b="1" sz="1600"/>
            </a:lvl6pPr>
            <a:lvl7pPr indent="-228600" lvl="6" marL="3200400" algn="l">
              <a:lnSpc>
                <a:spcPct val="100000"/>
              </a:lnSpc>
              <a:spcBef>
                <a:spcPts val="320"/>
              </a:spcBef>
              <a:spcAft>
                <a:spcPts val="0"/>
              </a:spcAft>
              <a:buClr>
                <a:schemeClr val="dk1"/>
              </a:buClr>
              <a:buSzPts val="1600"/>
              <a:buNone/>
              <a:defRPr b="1" sz="1600"/>
            </a:lvl7pPr>
            <a:lvl8pPr indent="-228600" lvl="7" marL="3657600" algn="l">
              <a:lnSpc>
                <a:spcPct val="100000"/>
              </a:lnSpc>
              <a:spcBef>
                <a:spcPts val="320"/>
              </a:spcBef>
              <a:spcAft>
                <a:spcPts val="0"/>
              </a:spcAft>
              <a:buClr>
                <a:schemeClr val="dk1"/>
              </a:buClr>
              <a:buSzPts val="1600"/>
              <a:buNone/>
              <a:defRPr b="1" sz="1600"/>
            </a:lvl8pPr>
            <a:lvl9pPr indent="-228600" lvl="8" marL="4114800" algn="l">
              <a:lnSpc>
                <a:spcPct val="100000"/>
              </a:lnSpc>
              <a:spcBef>
                <a:spcPts val="320"/>
              </a:spcBef>
              <a:spcAft>
                <a:spcPts val="0"/>
              </a:spcAft>
              <a:buClr>
                <a:schemeClr val="dk1"/>
              </a:buClr>
              <a:buSzPts val="1600"/>
              <a:buNone/>
              <a:defRPr b="1" sz="1600"/>
            </a:lvl9pPr>
          </a:lstStyle>
          <a:p/>
        </p:txBody>
      </p:sp>
      <p:sp>
        <p:nvSpPr>
          <p:cNvPr id="54" name="Google Shape;54;p8"/>
          <p:cNvSpPr txBox="1"/>
          <p:nvPr>
            <p:ph idx="2" type="body"/>
          </p:nvPr>
        </p:nvSpPr>
        <p:spPr>
          <a:xfrm>
            <a:off x="457200" y="2174875"/>
            <a:ext cx="4040188" cy="3951288"/>
          </a:xfrm>
          <a:prstGeom prst="rect">
            <a:avLst/>
          </a:prstGeom>
          <a:noFill/>
          <a:ln>
            <a:noFill/>
          </a:ln>
        </p:spPr>
        <p:txBody>
          <a:bodyPr anchorCtr="0" anchor="t" bIns="45700" lIns="91425" spcFirstLastPara="1" rIns="91425" wrap="square" tIns="45700">
            <a:normAutofit/>
          </a:bodyPr>
          <a:lstStyle>
            <a:lvl1pPr indent="-381000" lvl="0" marL="457200" algn="l">
              <a:lnSpc>
                <a:spcPct val="100000"/>
              </a:lnSpc>
              <a:spcBef>
                <a:spcPts val="480"/>
              </a:spcBef>
              <a:spcAft>
                <a:spcPts val="0"/>
              </a:spcAft>
              <a:buClr>
                <a:schemeClr val="dk1"/>
              </a:buClr>
              <a:buSzPts val="2400"/>
              <a:buChar char="•"/>
              <a:defRPr sz="2400"/>
            </a:lvl1pPr>
            <a:lvl2pPr indent="-355600" lvl="1" marL="914400" algn="l">
              <a:lnSpc>
                <a:spcPct val="100000"/>
              </a:lnSpc>
              <a:spcBef>
                <a:spcPts val="400"/>
              </a:spcBef>
              <a:spcAft>
                <a:spcPts val="0"/>
              </a:spcAft>
              <a:buClr>
                <a:schemeClr val="dk1"/>
              </a:buClr>
              <a:buSzPts val="2000"/>
              <a:buChar char="–"/>
              <a:defRPr sz="2000"/>
            </a:lvl2pPr>
            <a:lvl3pPr indent="-342900" lvl="2" marL="1371600" algn="l">
              <a:lnSpc>
                <a:spcPct val="100000"/>
              </a:lnSpc>
              <a:spcBef>
                <a:spcPts val="360"/>
              </a:spcBef>
              <a:spcAft>
                <a:spcPts val="0"/>
              </a:spcAft>
              <a:buClr>
                <a:schemeClr val="dk1"/>
              </a:buClr>
              <a:buSzPts val="1800"/>
              <a:buChar char="•"/>
              <a:defRPr sz="1800"/>
            </a:lvl3pPr>
            <a:lvl4pPr indent="-330200" lvl="3" marL="1828800" algn="l">
              <a:lnSpc>
                <a:spcPct val="100000"/>
              </a:lnSpc>
              <a:spcBef>
                <a:spcPts val="320"/>
              </a:spcBef>
              <a:spcAft>
                <a:spcPts val="0"/>
              </a:spcAft>
              <a:buClr>
                <a:schemeClr val="dk1"/>
              </a:buClr>
              <a:buSzPts val="1600"/>
              <a:buChar char="–"/>
              <a:defRPr sz="1600"/>
            </a:lvl4pPr>
            <a:lvl5pPr indent="-330200" lvl="4" marL="2286000" algn="l">
              <a:lnSpc>
                <a:spcPct val="100000"/>
              </a:lnSpc>
              <a:spcBef>
                <a:spcPts val="320"/>
              </a:spcBef>
              <a:spcAft>
                <a:spcPts val="0"/>
              </a:spcAft>
              <a:buClr>
                <a:schemeClr val="dk1"/>
              </a:buClr>
              <a:buSzPts val="1600"/>
              <a:buChar char="»"/>
              <a:defRPr sz="1600"/>
            </a:lvl5pPr>
            <a:lvl6pPr indent="-330200" lvl="5" marL="2743200" algn="l">
              <a:lnSpc>
                <a:spcPct val="100000"/>
              </a:lnSpc>
              <a:spcBef>
                <a:spcPts val="320"/>
              </a:spcBef>
              <a:spcAft>
                <a:spcPts val="0"/>
              </a:spcAft>
              <a:buClr>
                <a:schemeClr val="dk1"/>
              </a:buClr>
              <a:buSzPts val="1600"/>
              <a:buChar char="•"/>
              <a:defRPr sz="1600"/>
            </a:lvl6pPr>
            <a:lvl7pPr indent="-330200" lvl="6" marL="3200400" algn="l">
              <a:lnSpc>
                <a:spcPct val="100000"/>
              </a:lnSpc>
              <a:spcBef>
                <a:spcPts val="320"/>
              </a:spcBef>
              <a:spcAft>
                <a:spcPts val="0"/>
              </a:spcAft>
              <a:buClr>
                <a:schemeClr val="dk1"/>
              </a:buClr>
              <a:buSzPts val="1600"/>
              <a:buChar char="•"/>
              <a:defRPr sz="1600"/>
            </a:lvl7pPr>
            <a:lvl8pPr indent="-330200" lvl="7" marL="3657600" algn="l">
              <a:lnSpc>
                <a:spcPct val="100000"/>
              </a:lnSpc>
              <a:spcBef>
                <a:spcPts val="320"/>
              </a:spcBef>
              <a:spcAft>
                <a:spcPts val="0"/>
              </a:spcAft>
              <a:buClr>
                <a:schemeClr val="dk1"/>
              </a:buClr>
              <a:buSzPts val="1600"/>
              <a:buChar char="•"/>
              <a:defRPr sz="1600"/>
            </a:lvl8pPr>
            <a:lvl9pPr indent="-330200" lvl="8" marL="4114800" algn="l">
              <a:lnSpc>
                <a:spcPct val="100000"/>
              </a:lnSpc>
              <a:spcBef>
                <a:spcPts val="320"/>
              </a:spcBef>
              <a:spcAft>
                <a:spcPts val="0"/>
              </a:spcAft>
              <a:buClr>
                <a:schemeClr val="dk1"/>
              </a:buClr>
              <a:buSzPts val="1600"/>
              <a:buChar char="•"/>
              <a:defRPr sz="1600"/>
            </a:lvl9pPr>
          </a:lstStyle>
          <a:p/>
        </p:txBody>
      </p:sp>
      <p:sp>
        <p:nvSpPr>
          <p:cNvPr id="55" name="Google Shape;55;p8"/>
          <p:cNvSpPr txBox="1"/>
          <p:nvPr>
            <p:ph idx="3" type="body"/>
          </p:nvPr>
        </p:nvSpPr>
        <p:spPr>
          <a:xfrm>
            <a:off x="4645025" y="1535113"/>
            <a:ext cx="4041775" cy="639762"/>
          </a:xfrm>
          <a:prstGeom prst="rect">
            <a:avLst/>
          </a:prstGeom>
          <a:noFill/>
          <a:ln>
            <a:noFill/>
          </a:ln>
        </p:spPr>
        <p:txBody>
          <a:bodyPr anchorCtr="0" anchor="b" bIns="45700" lIns="91425" spcFirstLastPara="1" rIns="91425" wrap="square" tIns="45700">
            <a:normAutofit/>
          </a:bodyPr>
          <a:lstStyle>
            <a:lvl1pPr indent="-228600" lvl="0" marL="457200" algn="l">
              <a:lnSpc>
                <a:spcPct val="100000"/>
              </a:lnSpc>
              <a:spcBef>
                <a:spcPts val="480"/>
              </a:spcBef>
              <a:spcAft>
                <a:spcPts val="0"/>
              </a:spcAft>
              <a:buClr>
                <a:schemeClr val="dk1"/>
              </a:buClr>
              <a:buSzPts val="2400"/>
              <a:buNone/>
              <a:defRPr b="1" sz="2400"/>
            </a:lvl1pPr>
            <a:lvl2pPr indent="-228600" lvl="1" marL="914400" algn="l">
              <a:lnSpc>
                <a:spcPct val="100000"/>
              </a:lnSpc>
              <a:spcBef>
                <a:spcPts val="400"/>
              </a:spcBef>
              <a:spcAft>
                <a:spcPts val="0"/>
              </a:spcAft>
              <a:buClr>
                <a:schemeClr val="dk1"/>
              </a:buClr>
              <a:buSzPts val="2000"/>
              <a:buNone/>
              <a:defRPr b="1" sz="2000"/>
            </a:lvl2pPr>
            <a:lvl3pPr indent="-228600" lvl="2" marL="1371600" algn="l">
              <a:lnSpc>
                <a:spcPct val="100000"/>
              </a:lnSpc>
              <a:spcBef>
                <a:spcPts val="360"/>
              </a:spcBef>
              <a:spcAft>
                <a:spcPts val="0"/>
              </a:spcAft>
              <a:buClr>
                <a:schemeClr val="dk1"/>
              </a:buClr>
              <a:buSzPts val="1800"/>
              <a:buNone/>
              <a:defRPr b="1" sz="1800"/>
            </a:lvl3pPr>
            <a:lvl4pPr indent="-228600" lvl="3" marL="1828800" algn="l">
              <a:lnSpc>
                <a:spcPct val="100000"/>
              </a:lnSpc>
              <a:spcBef>
                <a:spcPts val="320"/>
              </a:spcBef>
              <a:spcAft>
                <a:spcPts val="0"/>
              </a:spcAft>
              <a:buClr>
                <a:schemeClr val="dk1"/>
              </a:buClr>
              <a:buSzPts val="1600"/>
              <a:buNone/>
              <a:defRPr b="1" sz="1600"/>
            </a:lvl4pPr>
            <a:lvl5pPr indent="-228600" lvl="4" marL="2286000" algn="l">
              <a:lnSpc>
                <a:spcPct val="100000"/>
              </a:lnSpc>
              <a:spcBef>
                <a:spcPts val="320"/>
              </a:spcBef>
              <a:spcAft>
                <a:spcPts val="0"/>
              </a:spcAft>
              <a:buClr>
                <a:schemeClr val="dk1"/>
              </a:buClr>
              <a:buSzPts val="1600"/>
              <a:buNone/>
              <a:defRPr b="1" sz="1600"/>
            </a:lvl5pPr>
            <a:lvl6pPr indent="-228600" lvl="5" marL="2743200" algn="l">
              <a:lnSpc>
                <a:spcPct val="100000"/>
              </a:lnSpc>
              <a:spcBef>
                <a:spcPts val="320"/>
              </a:spcBef>
              <a:spcAft>
                <a:spcPts val="0"/>
              </a:spcAft>
              <a:buClr>
                <a:schemeClr val="dk1"/>
              </a:buClr>
              <a:buSzPts val="1600"/>
              <a:buNone/>
              <a:defRPr b="1" sz="1600"/>
            </a:lvl6pPr>
            <a:lvl7pPr indent="-228600" lvl="6" marL="3200400" algn="l">
              <a:lnSpc>
                <a:spcPct val="100000"/>
              </a:lnSpc>
              <a:spcBef>
                <a:spcPts val="320"/>
              </a:spcBef>
              <a:spcAft>
                <a:spcPts val="0"/>
              </a:spcAft>
              <a:buClr>
                <a:schemeClr val="dk1"/>
              </a:buClr>
              <a:buSzPts val="1600"/>
              <a:buNone/>
              <a:defRPr b="1" sz="1600"/>
            </a:lvl7pPr>
            <a:lvl8pPr indent="-228600" lvl="7" marL="3657600" algn="l">
              <a:lnSpc>
                <a:spcPct val="100000"/>
              </a:lnSpc>
              <a:spcBef>
                <a:spcPts val="320"/>
              </a:spcBef>
              <a:spcAft>
                <a:spcPts val="0"/>
              </a:spcAft>
              <a:buClr>
                <a:schemeClr val="dk1"/>
              </a:buClr>
              <a:buSzPts val="1600"/>
              <a:buNone/>
              <a:defRPr b="1" sz="1600"/>
            </a:lvl8pPr>
            <a:lvl9pPr indent="-228600" lvl="8" marL="4114800" algn="l">
              <a:lnSpc>
                <a:spcPct val="100000"/>
              </a:lnSpc>
              <a:spcBef>
                <a:spcPts val="320"/>
              </a:spcBef>
              <a:spcAft>
                <a:spcPts val="0"/>
              </a:spcAft>
              <a:buClr>
                <a:schemeClr val="dk1"/>
              </a:buClr>
              <a:buSzPts val="1600"/>
              <a:buNone/>
              <a:defRPr b="1" sz="1600"/>
            </a:lvl9pPr>
          </a:lstStyle>
          <a:p/>
        </p:txBody>
      </p:sp>
      <p:sp>
        <p:nvSpPr>
          <p:cNvPr id="56" name="Google Shape;56;p8"/>
          <p:cNvSpPr txBox="1"/>
          <p:nvPr>
            <p:ph idx="4" type="body"/>
          </p:nvPr>
        </p:nvSpPr>
        <p:spPr>
          <a:xfrm>
            <a:off x="4645025" y="2174875"/>
            <a:ext cx="4041775" cy="3951288"/>
          </a:xfrm>
          <a:prstGeom prst="rect">
            <a:avLst/>
          </a:prstGeom>
          <a:noFill/>
          <a:ln>
            <a:noFill/>
          </a:ln>
        </p:spPr>
        <p:txBody>
          <a:bodyPr anchorCtr="0" anchor="t" bIns="45700" lIns="91425" spcFirstLastPara="1" rIns="91425" wrap="square" tIns="45700">
            <a:normAutofit/>
          </a:bodyPr>
          <a:lstStyle>
            <a:lvl1pPr indent="-381000" lvl="0" marL="457200" algn="l">
              <a:lnSpc>
                <a:spcPct val="100000"/>
              </a:lnSpc>
              <a:spcBef>
                <a:spcPts val="480"/>
              </a:spcBef>
              <a:spcAft>
                <a:spcPts val="0"/>
              </a:spcAft>
              <a:buClr>
                <a:schemeClr val="dk1"/>
              </a:buClr>
              <a:buSzPts val="2400"/>
              <a:buChar char="•"/>
              <a:defRPr sz="2400"/>
            </a:lvl1pPr>
            <a:lvl2pPr indent="-355600" lvl="1" marL="914400" algn="l">
              <a:lnSpc>
                <a:spcPct val="100000"/>
              </a:lnSpc>
              <a:spcBef>
                <a:spcPts val="400"/>
              </a:spcBef>
              <a:spcAft>
                <a:spcPts val="0"/>
              </a:spcAft>
              <a:buClr>
                <a:schemeClr val="dk1"/>
              </a:buClr>
              <a:buSzPts val="2000"/>
              <a:buChar char="–"/>
              <a:defRPr sz="2000"/>
            </a:lvl2pPr>
            <a:lvl3pPr indent="-342900" lvl="2" marL="1371600" algn="l">
              <a:lnSpc>
                <a:spcPct val="100000"/>
              </a:lnSpc>
              <a:spcBef>
                <a:spcPts val="360"/>
              </a:spcBef>
              <a:spcAft>
                <a:spcPts val="0"/>
              </a:spcAft>
              <a:buClr>
                <a:schemeClr val="dk1"/>
              </a:buClr>
              <a:buSzPts val="1800"/>
              <a:buChar char="•"/>
              <a:defRPr sz="1800"/>
            </a:lvl3pPr>
            <a:lvl4pPr indent="-330200" lvl="3" marL="1828800" algn="l">
              <a:lnSpc>
                <a:spcPct val="100000"/>
              </a:lnSpc>
              <a:spcBef>
                <a:spcPts val="320"/>
              </a:spcBef>
              <a:spcAft>
                <a:spcPts val="0"/>
              </a:spcAft>
              <a:buClr>
                <a:schemeClr val="dk1"/>
              </a:buClr>
              <a:buSzPts val="1600"/>
              <a:buChar char="–"/>
              <a:defRPr sz="1600"/>
            </a:lvl4pPr>
            <a:lvl5pPr indent="-330200" lvl="4" marL="2286000" algn="l">
              <a:lnSpc>
                <a:spcPct val="100000"/>
              </a:lnSpc>
              <a:spcBef>
                <a:spcPts val="320"/>
              </a:spcBef>
              <a:spcAft>
                <a:spcPts val="0"/>
              </a:spcAft>
              <a:buClr>
                <a:schemeClr val="dk1"/>
              </a:buClr>
              <a:buSzPts val="1600"/>
              <a:buChar char="»"/>
              <a:defRPr sz="1600"/>
            </a:lvl5pPr>
            <a:lvl6pPr indent="-330200" lvl="5" marL="2743200" algn="l">
              <a:lnSpc>
                <a:spcPct val="100000"/>
              </a:lnSpc>
              <a:spcBef>
                <a:spcPts val="320"/>
              </a:spcBef>
              <a:spcAft>
                <a:spcPts val="0"/>
              </a:spcAft>
              <a:buClr>
                <a:schemeClr val="dk1"/>
              </a:buClr>
              <a:buSzPts val="1600"/>
              <a:buChar char="•"/>
              <a:defRPr sz="1600"/>
            </a:lvl6pPr>
            <a:lvl7pPr indent="-330200" lvl="6" marL="3200400" algn="l">
              <a:lnSpc>
                <a:spcPct val="100000"/>
              </a:lnSpc>
              <a:spcBef>
                <a:spcPts val="320"/>
              </a:spcBef>
              <a:spcAft>
                <a:spcPts val="0"/>
              </a:spcAft>
              <a:buClr>
                <a:schemeClr val="dk1"/>
              </a:buClr>
              <a:buSzPts val="1600"/>
              <a:buChar char="•"/>
              <a:defRPr sz="1600"/>
            </a:lvl7pPr>
            <a:lvl8pPr indent="-330200" lvl="7" marL="3657600" algn="l">
              <a:lnSpc>
                <a:spcPct val="100000"/>
              </a:lnSpc>
              <a:spcBef>
                <a:spcPts val="320"/>
              </a:spcBef>
              <a:spcAft>
                <a:spcPts val="0"/>
              </a:spcAft>
              <a:buClr>
                <a:schemeClr val="dk1"/>
              </a:buClr>
              <a:buSzPts val="1600"/>
              <a:buChar char="•"/>
              <a:defRPr sz="1600"/>
            </a:lvl8pPr>
            <a:lvl9pPr indent="-330200" lvl="8" marL="4114800" algn="l">
              <a:lnSpc>
                <a:spcPct val="100000"/>
              </a:lnSpc>
              <a:spcBef>
                <a:spcPts val="320"/>
              </a:spcBef>
              <a:spcAft>
                <a:spcPts val="0"/>
              </a:spcAft>
              <a:buClr>
                <a:schemeClr val="dk1"/>
              </a:buClr>
              <a:buSzPts val="1600"/>
              <a:buChar char="•"/>
              <a:defRPr sz="1600"/>
            </a:lvl9pPr>
          </a:lstStyle>
          <a:p/>
        </p:txBody>
      </p:sp>
      <p:sp>
        <p:nvSpPr>
          <p:cNvPr id="57" name="Google Shape;57;p8"/>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8" name="Google Shape;58;p8"/>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9" name="Google Shape;59;p8"/>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60" name="Shape 60"/>
        <p:cNvGrpSpPr/>
        <p:nvPr/>
      </p:nvGrpSpPr>
      <p:grpSpPr>
        <a:xfrm>
          <a:off x="0" y="0"/>
          <a:ext cx="0" cy="0"/>
          <a:chOff x="0" y="0"/>
          <a:chExt cx="0" cy="0"/>
        </a:xfrm>
      </p:grpSpPr>
      <p:sp>
        <p:nvSpPr>
          <p:cNvPr id="61" name="Google Shape;61;p9"/>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2" name="Google Shape;62;p9"/>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3" name="Google Shape;63;p9"/>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4" name="Google Shape;64;p9"/>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65" name="Shape 65"/>
        <p:cNvGrpSpPr/>
        <p:nvPr/>
      </p:nvGrpSpPr>
      <p:grpSpPr>
        <a:xfrm>
          <a:off x="0" y="0"/>
          <a:ext cx="0" cy="0"/>
          <a:chOff x="0" y="0"/>
          <a:chExt cx="0" cy="0"/>
        </a:xfrm>
      </p:grpSpPr>
      <p:sp>
        <p:nvSpPr>
          <p:cNvPr id="66" name="Google Shape;66;p10"/>
          <p:cNvSpPr txBox="1"/>
          <p:nvPr>
            <p:ph type="title"/>
          </p:nvPr>
        </p:nvSpPr>
        <p:spPr>
          <a:xfrm>
            <a:off x="457200" y="273050"/>
            <a:ext cx="3008313" cy="1162050"/>
          </a:xfrm>
          <a:prstGeom prst="rect">
            <a:avLst/>
          </a:prstGeom>
          <a:noFill/>
          <a:ln>
            <a:noFill/>
          </a:ln>
        </p:spPr>
        <p:txBody>
          <a:bodyPr anchorCtr="0" anchor="b" bIns="45700" lIns="91425" spcFirstLastPara="1" rIns="91425" wrap="square" tIns="45700">
            <a:normAutofit/>
          </a:bodyPr>
          <a:lstStyle>
            <a:lvl1pPr lvl="0" algn="l">
              <a:lnSpc>
                <a:spcPct val="100000"/>
              </a:lnSpc>
              <a:spcBef>
                <a:spcPts val="0"/>
              </a:spcBef>
              <a:spcAft>
                <a:spcPts val="0"/>
              </a:spcAft>
              <a:buClr>
                <a:schemeClr val="dk1"/>
              </a:buClr>
              <a:buSzPts val="2000"/>
              <a:buFont typeface="Calibri"/>
              <a:buNone/>
              <a:defRPr b="1" sz="2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7" name="Google Shape;67;p10"/>
          <p:cNvSpPr txBox="1"/>
          <p:nvPr>
            <p:ph idx="1" type="body"/>
          </p:nvPr>
        </p:nvSpPr>
        <p:spPr>
          <a:xfrm>
            <a:off x="3575050" y="273050"/>
            <a:ext cx="5111750" cy="5853113"/>
          </a:xfrm>
          <a:prstGeom prst="rect">
            <a:avLst/>
          </a:prstGeom>
          <a:noFill/>
          <a:ln>
            <a:noFill/>
          </a:ln>
        </p:spPr>
        <p:txBody>
          <a:bodyPr anchorCtr="0" anchor="t" bIns="45700" lIns="91425" spcFirstLastPara="1" rIns="91425" wrap="square" tIns="45700">
            <a:normAutofit/>
          </a:bodyPr>
          <a:lstStyle>
            <a:lvl1pPr indent="-431800" lvl="0" marL="457200" algn="l">
              <a:lnSpc>
                <a:spcPct val="100000"/>
              </a:lnSpc>
              <a:spcBef>
                <a:spcPts val="640"/>
              </a:spcBef>
              <a:spcAft>
                <a:spcPts val="0"/>
              </a:spcAft>
              <a:buClr>
                <a:schemeClr val="dk1"/>
              </a:buClr>
              <a:buSzPts val="3200"/>
              <a:buChar char="•"/>
              <a:defRPr sz="3200"/>
            </a:lvl1pPr>
            <a:lvl2pPr indent="-406400" lvl="1" marL="914400" algn="l">
              <a:lnSpc>
                <a:spcPct val="100000"/>
              </a:lnSpc>
              <a:spcBef>
                <a:spcPts val="560"/>
              </a:spcBef>
              <a:spcAft>
                <a:spcPts val="0"/>
              </a:spcAft>
              <a:buClr>
                <a:schemeClr val="dk1"/>
              </a:buClr>
              <a:buSzPts val="2800"/>
              <a:buChar char="–"/>
              <a:defRPr sz="2800"/>
            </a:lvl2pPr>
            <a:lvl3pPr indent="-381000" lvl="2" marL="1371600" algn="l">
              <a:lnSpc>
                <a:spcPct val="100000"/>
              </a:lnSpc>
              <a:spcBef>
                <a:spcPts val="480"/>
              </a:spcBef>
              <a:spcAft>
                <a:spcPts val="0"/>
              </a:spcAft>
              <a:buClr>
                <a:schemeClr val="dk1"/>
              </a:buClr>
              <a:buSzPts val="2400"/>
              <a:buChar char="•"/>
              <a:defRPr sz="2400"/>
            </a:lvl3pPr>
            <a:lvl4pPr indent="-355600" lvl="3" marL="1828800" algn="l">
              <a:lnSpc>
                <a:spcPct val="100000"/>
              </a:lnSpc>
              <a:spcBef>
                <a:spcPts val="400"/>
              </a:spcBef>
              <a:spcAft>
                <a:spcPts val="0"/>
              </a:spcAft>
              <a:buClr>
                <a:schemeClr val="dk1"/>
              </a:buClr>
              <a:buSzPts val="2000"/>
              <a:buChar char="–"/>
              <a:defRPr sz="2000"/>
            </a:lvl4pPr>
            <a:lvl5pPr indent="-355600" lvl="4" marL="2286000" algn="l">
              <a:lnSpc>
                <a:spcPct val="100000"/>
              </a:lnSpc>
              <a:spcBef>
                <a:spcPts val="400"/>
              </a:spcBef>
              <a:spcAft>
                <a:spcPts val="0"/>
              </a:spcAft>
              <a:buClr>
                <a:schemeClr val="dk1"/>
              </a:buClr>
              <a:buSzPts val="2000"/>
              <a:buChar char="»"/>
              <a:defRPr sz="2000"/>
            </a:lvl5pPr>
            <a:lvl6pPr indent="-355600" lvl="5" marL="2743200" algn="l">
              <a:lnSpc>
                <a:spcPct val="100000"/>
              </a:lnSpc>
              <a:spcBef>
                <a:spcPts val="400"/>
              </a:spcBef>
              <a:spcAft>
                <a:spcPts val="0"/>
              </a:spcAft>
              <a:buClr>
                <a:schemeClr val="dk1"/>
              </a:buClr>
              <a:buSzPts val="2000"/>
              <a:buChar char="•"/>
              <a:defRPr sz="2000"/>
            </a:lvl6pPr>
            <a:lvl7pPr indent="-355600" lvl="6" marL="3200400" algn="l">
              <a:lnSpc>
                <a:spcPct val="100000"/>
              </a:lnSpc>
              <a:spcBef>
                <a:spcPts val="400"/>
              </a:spcBef>
              <a:spcAft>
                <a:spcPts val="0"/>
              </a:spcAft>
              <a:buClr>
                <a:schemeClr val="dk1"/>
              </a:buClr>
              <a:buSzPts val="2000"/>
              <a:buChar char="•"/>
              <a:defRPr sz="2000"/>
            </a:lvl7pPr>
            <a:lvl8pPr indent="-355600" lvl="7" marL="3657600" algn="l">
              <a:lnSpc>
                <a:spcPct val="100000"/>
              </a:lnSpc>
              <a:spcBef>
                <a:spcPts val="400"/>
              </a:spcBef>
              <a:spcAft>
                <a:spcPts val="0"/>
              </a:spcAft>
              <a:buClr>
                <a:schemeClr val="dk1"/>
              </a:buClr>
              <a:buSzPts val="2000"/>
              <a:buChar char="•"/>
              <a:defRPr sz="2000"/>
            </a:lvl8pPr>
            <a:lvl9pPr indent="-355600" lvl="8" marL="4114800" algn="l">
              <a:lnSpc>
                <a:spcPct val="100000"/>
              </a:lnSpc>
              <a:spcBef>
                <a:spcPts val="400"/>
              </a:spcBef>
              <a:spcAft>
                <a:spcPts val="0"/>
              </a:spcAft>
              <a:buClr>
                <a:schemeClr val="dk1"/>
              </a:buClr>
              <a:buSzPts val="2000"/>
              <a:buChar char="•"/>
              <a:defRPr sz="2000"/>
            </a:lvl9pPr>
          </a:lstStyle>
          <a:p/>
        </p:txBody>
      </p:sp>
      <p:sp>
        <p:nvSpPr>
          <p:cNvPr id="68" name="Google Shape;68;p10"/>
          <p:cNvSpPr txBox="1"/>
          <p:nvPr>
            <p:ph idx="2" type="body"/>
          </p:nvPr>
        </p:nvSpPr>
        <p:spPr>
          <a:xfrm>
            <a:off x="457200" y="1435100"/>
            <a:ext cx="3008313" cy="4691063"/>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280"/>
              </a:spcBef>
              <a:spcAft>
                <a:spcPts val="0"/>
              </a:spcAft>
              <a:buClr>
                <a:schemeClr val="dk1"/>
              </a:buClr>
              <a:buSzPts val="1400"/>
              <a:buNone/>
              <a:defRPr sz="1400"/>
            </a:lvl1pPr>
            <a:lvl2pPr indent="-228600" lvl="1" marL="914400" algn="l">
              <a:lnSpc>
                <a:spcPct val="100000"/>
              </a:lnSpc>
              <a:spcBef>
                <a:spcPts val="240"/>
              </a:spcBef>
              <a:spcAft>
                <a:spcPts val="0"/>
              </a:spcAft>
              <a:buClr>
                <a:schemeClr val="dk1"/>
              </a:buClr>
              <a:buSzPts val="1200"/>
              <a:buNone/>
              <a:defRPr sz="1200"/>
            </a:lvl2pPr>
            <a:lvl3pPr indent="-228600" lvl="2" marL="1371600" algn="l">
              <a:lnSpc>
                <a:spcPct val="100000"/>
              </a:lnSpc>
              <a:spcBef>
                <a:spcPts val="200"/>
              </a:spcBef>
              <a:spcAft>
                <a:spcPts val="0"/>
              </a:spcAft>
              <a:buClr>
                <a:schemeClr val="dk1"/>
              </a:buClr>
              <a:buSzPts val="1000"/>
              <a:buNone/>
              <a:defRPr sz="1000"/>
            </a:lvl3pPr>
            <a:lvl4pPr indent="-228600" lvl="3" marL="1828800" algn="l">
              <a:lnSpc>
                <a:spcPct val="100000"/>
              </a:lnSpc>
              <a:spcBef>
                <a:spcPts val="180"/>
              </a:spcBef>
              <a:spcAft>
                <a:spcPts val="0"/>
              </a:spcAft>
              <a:buClr>
                <a:schemeClr val="dk1"/>
              </a:buClr>
              <a:buSzPts val="900"/>
              <a:buNone/>
              <a:defRPr sz="900"/>
            </a:lvl4pPr>
            <a:lvl5pPr indent="-228600" lvl="4" marL="2286000" algn="l">
              <a:lnSpc>
                <a:spcPct val="100000"/>
              </a:lnSpc>
              <a:spcBef>
                <a:spcPts val="180"/>
              </a:spcBef>
              <a:spcAft>
                <a:spcPts val="0"/>
              </a:spcAft>
              <a:buClr>
                <a:schemeClr val="dk1"/>
              </a:buClr>
              <a:buSzPts val="900"/>
              <a:buNone/>
              <a:defRPr sz="900"/>
            </a:lvl5pPr>
            <a:lvl6pPr indent="-228600" lvl="5" marL="2743200" algn="l">
              <a:lnSpc>
                <a:spcPct val="100000"/>
              </a:lnSpc>
              <a:spcBef>
                <a:spcPts val="180"/>
              </a:spcBef>
              <a:spcAft>
                <a:spcPts val="0"/>
              </a:spcAft>
              <a:buClr>
                <a:schemeClr val="dk1"/>
              </a:buClr>
              <a:buSzPts val="900"/>
              <a:buNone/>
              <a:defRPr sz="900"/>
            </a:lvl6pPr>
            <a:lvl7pPr indent="-228600" lvl="6" marL="3200400" algn="l">
              <a:lnSpc>
                <a:spcPct val="100000"/>
              </a:lnSpc>
              <a:spcBef>
                <a:spcPts val="180"/>
              </a:spcBef>
              <a:spcAft>
                <a:spcPts val="0"/>
              </a:spcAft>
              <a:buClr>
                <a:schemeClr val="dk1"/>
              </a:buClr>
              <a:buSzPts val="900"/>
              <a:buNone/>
              <a:defRPr sz="900"/>
            </a:lvl7pPr>
            <a:lvl8pPr indent="-228600" lvl="7" marL="3657600" algn="l">
              <a:lnSpc>
                <a:spcPct val="100000"/>
              </a:lnSpc>
              <a:spcBef>
                <a:spcPts val="180"/>
              </a:spcBef>
              <a:spcAft>
                <a:spcPts val="0"/>
              </a:spcAft>
              <a:buClr>
                <a:schemeClr val="dk1"/>
              </a:buClr>
              <a:buSzPts val="900"/>
              <a:buNone/>
              <a:defRPr sz="900"/>
            </a:lvl8pPr>
            <a:lvl9pPr indent="-228600" lvl="8" marL="4114800" algn="l">
              <a:lnSpc>
                <a:spcPct val="100000"/>
              </a:lnSpc>
              <a:spcBef>
                <a:spcPts val="180"/>
              </a:spcBef>
              <a:spcAft>
                <a:spcPts val="0"/>
              </a:spcAft>
              <a:buClr>
                <a:schemeClr val="dk1"/>
              </a:buClr>
              <a:buSzPts val="900"/>
              <a:buNone/>
              <a:defRPr sz="900"/>
            </a:lvl9pPr>
          </a:lstStyle>
          <a:p/>
        </p:txBody>
      </p:sp>
      <p:sp>
        <p:nvSpPr>
          <p:cNvPr id="69" name="Google Shape;69;p10"/>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0" name="Google Shape;70;p10"/>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1" name="Google Shape;71;p10"/>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1.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marR="0" rtl="0" algn="ctr">
              <a:lnSpc>
                <a:spcPct val="10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1" name="Google Shape;11;p1"/>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431800" lvl="0" marL="457200" marR="0" rtl="0" algn="l">
              <a:lnSpc>
                <a:spcPct val="100000"/>
              </a:lnSpc>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lnSpc>
                <a:spcPct val="100000"/>
              </a:lnSpc>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12" name="Google Shape;12;p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3" name="Google Shape;13;p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4" name="Google Shape;14;p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0.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hyperlink" Target="http://www.youtube.com/watch?v=DUcXZ08IdMo" TargetMode="External"/><Relationship Id="rId4" Type="http://schemas.openxmlformats.org/officeDocument/2006/relationships/image" Target="../media/image1.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hyperlink" Target="http://www.youtube.com/watch?v=_VdOB4JJE_8" TargetMode="External"/><Relationship Id="rId4" Type="http://schemas.openxmlformats.org/officeDocument/2006/relationships/image" Target="../media/image11.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18.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14.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4.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 Id="rId3" Type="http://schemas.openxmlformats.org/officeDocument/2006/relationships/hyperlink" Target="http://www.youtube.com/watch?v=Xm0PPtci3JE" TargetMode="External"/><Relationship Id="rId4" Type="http://schemas.openxmlformats.org/officeDocument/2006/relationships/image" Target="../media/image8.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13.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17.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2.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9.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image" Target="../media/image12.jp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7.jp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5.jp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6.xml"/><Relationship Id="rId3" Type="http://schemas.openxmlformats.org/officeDocument/2006/relationships/image" Target="../media/image16.jp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1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xml"/><Relationship Id="rId3"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 name="Shape 94"/>
        <p:cNvGrpSpPr/>
        <p:nvPr/>
      </p:nvGrpSpPr>
      <p:grpSpPr>
        <a:xfrm>
          <a:off x="0" y="0"/>
          <a:ext cx="0" cy="0"/>
          <a:chOff x="0" y="0"/>
          <a:chExt cx="0" cy="0"/>
        </a:xfrm>
      </p:grpSpPr>
      <p:pic>
        <p:nvPicPr>
          <p:cNvPr id="95" name="Google Shape;95;p14"/>
          <p:cNvPicPr preferRelativeResize="0"/>
          <p:nvPr/>
        </p:nvPicPr>
        <p:blipFill rotWithShape="1">
          <a:blip r:embed="rId3">
            <a:alphaModFix/>
          </a:blip>
          <a:srcRect b="0" l="0" r="0" t="0"/>
          <a:stretch/>
        </p:blipFill>
        <p:spPr>
          <a:xfrm>
            <a:off x="0" y="1072863"/>
            <a:ext cx="9220200" cy="5186363"/>
          </a:xfrm>
          <a:prstGeom prst="rect">
            <a:avLst/>
          </a:prstGeom>
          <a:noFill/>
          <a:ln>
            <a:noFill/>
          </a:ln>
        </p:spPr>
      </p:pic>
      <p:sp>
        <p:nvSpPr>
          <p:cNvPr id="96" name="Google Shape;96;p14"/>
          <p:cNvSpPr txBox="1"/>
          <p:nvPr>
            <p:ph type="ctrTitle"/>
          </p:nvPr>
        </p:nvSpPr>
        <p:spPr>
          <a:xfrm>
            <a:off x="685800" y="2130425"/>
            <a:ext cx="7772400" cy="1470000"/>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lt1"/>
              </a:buClr>
              <a:buSzPts val="3959"/>
              <a:buFont typeface="Calibri"/>
              <a:buNone/>
            </a:pPr>
            <a:r>
              <a:rPr lang="en-US" sz="3959">
                <a:solidFill>
                  <a:schemeClr val="lt1"/>
                </a:solidFill>
              </a:rPr>
              <a:t>Data analysis and interpretation</a:t>
            </a:r>
            <a:endParaRPr sz="3959">
              <a:solidFill>
                <a:schemeClr val="lt1"/>
              </a:solidFill>
            </a:endParaRPr>
          </a:p>
        </p:txBody>
      </p:sp>
      <p:sp>
        <p:nvSpPr>
          <p:cNvPr id="97" name="Google Shape;97;p14"/>
          <p:cNvSpPr txBox="1"/>
          <p:nvPr>
            <p:ph idx="1" type="subTitle"/>
          </p:nvPr>
        </p:nvSpPr>
        <p:spPr>
          <a:xfrm>
            <a:off x="1371600" y="5026075"/>
            <a:ext cx="6400800" cy="1203900"/>
          </a:xfrm>
          <a:prstGeom prst="rect">
            <a:avLst/>
          </a:prstGeom>
          <a:noFill/>
          <a:ln>
            <a:noFill/>
          </a:ln>
        </p:spPr>
        <p:txBody>
          <a:bodyPr anchorCtr="0" anchor="t" bIns="45700" lIns="91425" spcFirstLastPara="1" rIns="91425" wrap="square" tIns="45700">
            <a:noAutofit/>
          </a:bodyPr>
          <a:lstStyle/>
          <a:p>
            <a:pPr indent="0" lvl="0" marL="0" rtl="0" algn="ctr">
              <a:lnSpc>
                <a:spcPct val="100000"/>
              </a:lnSpc>
              <a:spcBef>
                <a:spcPts val="640"/>
              </a:spcBef>
              <a:spcAft>
                <a:spcPts val="0"/>
              </a:spcAft>
              <a:buSzPts val="3200"/>
              <a:buNone/>
            </a:pPr>
            <a:r>
              <a:rPr lang="en-US">
                <a:solidFill>
                  <a:srgbClr val="FFFFFF"/>
                </a:solidFill>
              </a:rPr>
              <a:t>Thanks for Dr. Aiello-Lammens for help with lecture this week</a:t>
            </a:r>
            <a:endParaRPr>
              <a:solidFill>
                <a:srgbClr val="FFFFFF"/>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8" name="Shape 158"/>
        <p:cNvGrpSpPr/>
        <p:nvPr/>
      </p:nvGrpSpPr>
      <p:grpSpPr>
        <a:xfrm>
          <a:off x="0" y="0"/>
          <a:ext cx="0" cy="0"/>
          <a:chOff x="0" y="0"/>
          <a:chExt cx="0" cy="0"/>
        </a:xfrm>
      </p:grpSpPr>
      <p:sp>
        <p:nvSpPr>
          <p:cNvPr id="159" name="Google Shape;159;p23"/>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800"/>
              <a:buNone/>
            </a:pPr>
            <a:r>
              <a:rPr lang="en-US"/>
              <a:t>Quantitative analysis - measurements</a:t>
            </a:r>
            <a:endParaRPr/>
          </a:p>
        </p:txBody>
      </p:sp>
      <p:sp>
        <p:nvSpPr>
          <p:cNvPr id="160" name="Google Shape;160;p23"/>
          <p:cNvSpPr txBox="1"/>
          <p:nvPr>
            <p:ph idx="1" type="body"/>
          </p:nvPr>
        </p:nvSpPr>
        <p:spPr>
          <a:xfrm>
            <a:off x="457200" y="1600200"/>
            <a:ext cx="8229600" cy="45261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800"/>
              <a:buNone/>
            </a:pPr>
            <a:r>
              <a:rPr lang="en-US"/>
              <a:t>Categorical variables - a variable that takes on a nominal or ordinal values. E.g., classifications of things, categories, ordered categories (i.e. small, medium, large), etc.</a:t>
            </a:r>
            <a:endParaRPr/>
          </a:p>
          <a:p>
            <a:pPr indent="0" lvl="0" marL="0" rtl="0" algn="l">
              <a:lnSpc>
                <a:spcPct val="100000"/>
              </a:lnSpc>
              <a:spcBef>
                <a:spcPts val="360"/>
              </a:spcBef>
              <a:spcAft>
                <a:spcPts val="0"/>
              </a:spcAft>
              <a:buSzPts val="1800"/>
              <a:buNone/>
            </a:pPr>
            <a:r>
              <a:rPr lang="en-US"/>
              <a:t>Continuous variables - a variable that takes on a continuous or discrete number. Can be counted or used in simple arithmetic - i.e. multiplied, divided, added, subtracted. E.g., height, counts, etc..</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5" name="Shape 165"/>
        <p:cNvGrpSpPr/>
        <p:nvPr/>
      </p:nvGrpSpPr>
      <p:grpSpPr>
        <a:xfrm>
          <a:off x="0" y="0"/>
          <a:ext cx="0" cy="0"/>
          <a:chOff x="0" y="0"/>
          <a:chExt cx="0" cy="0"/>
        </a:xfrm>
      </p:grpSpPr>
      <p:pic>
        <p:nvPicPr>
          <p:cNvPr descr="👉 Download Our Free Data Science Career Guide:✅https://bit.ly/341dEvE&#10;👉 Sign up for Our Complete Data Science Training:✅https://bit.ly/2PRF1zJ&#10;In this tutorial, we're going to explore 2 types of data: Categorical Data and Numerical Data.&#10;&#10;*Subtitles now available in German and Spanish!&#10;&#10;So, categorical data describes categories or groups. One example is car brands like Mercedes, BMW and Audi – they show different categories. Another instance is answers to yes and no questions. If we ask questions like:&#10;-Are you currently enrolled in a university? &#10;Or&#10;-Do you own a car? &#10;Yes and no would be the two groups of answers that can be obtained.&#10;This is categorical data. &#10;&#10;On the other hand, numerical data, as its name suggests, represents numbers. It is further divided into two subsets: discrete and continuous. &#10;Discrete data can usually be counted in a finite matter. A good example would be the number of children that you want to have. Even if you don’t know exactly how many, you are absolutely sure that the value will be an integer such as 0, 1, 2, or even 10.&#10;&#10;Continuous data is infinite and impossible to count. For instance, your weight can take on every value in some range...&#10;&#10;Enjoy watching!&#10;&#10;LINK TO OUR AWESOME ‘’STATISTICS TUTORIALS’’ PLAYLIST:&#10;https://www.youtube.com/playlist?list=PLaFfQroTgZnyxGm6hz4lWLaMbslG0KDSG&#10;&#10;Follow us on YouTube:&#10;https://www.youtube.com/c/365DataScience &#10;&#10;Connect with us on our social media platforms:&#10;Website: http://bit.ly/2xhJMMX&#10;Facebook: https://www.facebook.com/365datascience &#10;Instagram: https://www.instagram.com/365datascience &#10;Q&amp;A Hub: https://365datascience.com/qa-hub/ &#10;LinkedIn: https://www.linkedin.com/company/365datascience&#10;&#10;Prepare yourself for a career in data science with our comprehensive program:&#10;http://bit.ly/2IBlznc&#10;&#10;Get in touch about the training at:&#10;support@365datascience.com&#10;&#10;Comment, like, share, and subscribe! We will be happy to hear from you and will get back to you!&#10;&#10;#TYPESOFDATA #CATEGORICALDATA #NUMERICALDATA" id="166" name="Google Shape;166;p24" title="Types of Data: Categorical vs Numerical Data">
            <a:hlinkClick r:id="rId3"/>
          </p:cNvPr>
          <p:cNvPicPr preferRelativeResize="0"/>
          <p:nvPr/>
        </p:nvPicPr>
        <p:blipFill rotWithShape="1">
          <a:blip r:embed="rId4">
            <a:alphaModFix/>
          </a:blip>
          <a:srcRect b="0" l="0" r="0" t="0"/>
          <a:stretch/>
        </p:blipFill>
        <p:spPr>
          <a:xfrm>
            <a:off x="152400" y="152400"/>
            <a:ext cx="8991600" cy="67437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66"/>
                                        </p:tgtEl>
                                        <p:attrNameLst>
                                          <p:attrName>style.visibility</p:attrName>
                                        </p:attrNameLst>
                                      </p:cBhvr>
                                      <p:to>
                                        <p:strVal val="visible"/>
                                      </p:to>
                                    </p:set>
                                    <p:animEffect filter="fade" transition="in">
                                      <p:cBhvr>
                                        <p:cTn dur="1000"/>
                                        <p:tgtEl>
                                          <p:spTgt spid="166"/>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1" name="Shape 171"/>
        <p:cNvGrpSpPr/>
        <p:nvPr/>
      </p:nvGrpSpPr>
      <p:grpSpPr>
        <a:xfrm>
          <a:off x="0" y="0"/>
          <a:ext cx="0" cy="0"/>
          <a:chOff x="0" y="0"/>
          <a:chExt cx="0" cy="0"/>
        </a:xfrm>
      </p:grpSpPr>
      <p:sp>
        <p:nvSpPr>
          <p:cNvPr id="172" name="Google Shape;172;p25"/>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800"/>
              <a:buNone/>
            </a:pPr>
            <a:r>
              <a:rPr lang="en-US"/>
              <a:t>Understanding variables</a:t>
            </a:r>
            <a:endParaRPr/>
          </a:p>
        </p:txBody>
      </p:sp>
      <p:sp>
        <p:nvSpPr>
          <p:cNvPr id="173" name="Google Shape;173;p25"/>
          <p:cNvSpPr txBox="1"/>
          <p:nvPr>
            <p:ph idx="1" type="body"/>
          </p:nvPr>
        </p:nvSpPr>
        <p:spPr>
          <a:xfrm>
            <a:off x="457200" y="1417650"/>
            <a:ext cx="8229600" cy="4708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800"/>
              <a:buNone/>
            </a:pPr>
            <a:r>
              <a:rPr b="1" lang="en-US"/>
              <a:t>Response variable</a:t>
            </a:r>
            <a:r>
              <a:rPr lang="en-US"/>
              <a:t> – usually the focus of our research or question, the measurement we assume to be influenced by something else </a:t>
            </a:r>
            <a:r>
              <a:rPr b="1" lang="en-US"/>
              <a:t>AKA - Dependent variable</a:t>
            </a:r>
            <a:endParaRPr b="1"/>
          </a:p>
          <a:p>
            <a:pPr indent="0" lvl="0" marL="0" rtl="0" algn="l">
              <a:lnSpc>
                <a:spcPct val="100000"/>
              </a:lnSpc>
              <a:spcBef>
                <a:spcPts val="360"/>
              </a:spcBef>
              <a:spcAft>
                <a:spcPts val="0"/>
              </a:spcAft>
              <a:buSzPts val="1800"/>
              <a:buNone/>
            </a:pPr>
            <a:r>
              <a:t/>
            </a:r>
            <a:endParaRPr b="1"/>
          </a:p>
          <a:p>
            <a:pPr indent="0" lvl="0" marL="0" rtl="0" algn="l">
              <a:lnSpc>
                <a:spcPct val="100000"/>
              </a:lnSpc>
              <a:spcBef>
                <a:spcPts val="360"/>
              </a:spcBef>
              <a:spcAft>
                <a:spcPts val="0"/>
              </a:spcAft>
              <a:buSzPts val="1800"/>
              <a:buNone/>
            </a:pPr>
            <a:r>
              <a:rPr b="1" lang="en-US"/>
              <a:t>Explanatory variable</a:t>
            </a:r>
            <a:r>
              <a:rPr lang="en-US"/>
              <a:t> – a variable that explains observed changes in the response variable A</a:t>
            </a:r>
            <a:r>
              <a:rPr b="1" lang="en-US"/>
              <a:t>KA Independent variable</a:t>
            </a:r>
            <a:endParaRPr b="1"/>
          </a:p>
          <a:p>
            <a:pPr indent="0" lvl="0" marL="0" rtl="0" algn="l">
              <a:lnSpc>
                <a:spcPct val="100000"/>
              </a:lnSpc>
              <a:spcBef>
                <a:spcPts val="360"/>
              </a:spcBef>
              <a:spcAft>
                <a:spcPts val="0"/>
              </a:spcAft>
              <a:buSzPts val="1800"/>
              <a:buNone/>
            </a:pPr>
            <a:r>
              <a:rPr lang="en-US"/>
              <a:t>In general, we think:</a:t>
            </a:r>
            <a:endParaRPr/>
          </a:p>
          <a:p>
            <a:pPr indent="0" lvl="0" marL="0" rtl="0" algn="l">
              <a:lnSpc>
                <a:spcPct val="100000"/>
              </a:lnSpc>
              <a:spcBef>
                <a:spcPts val="360"/>
              </a:spcBef>
              <a:spcAft>
                <a:spcPts val="0"/>
              </a:spcAft>
              <a:buSzPts val="1800"/>
              <a:buNone/>
            </a:pPr>
            <a:r>
              <a:rPr i="1" lang="en-US"/>
              <a:t>Explanatory variable -&gt; Response Variable</a:t>
            </a:r>
            <a:endParaRPr i="1"/>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8" name="Shape 178"/>
        <p:cNvGrpSpPr/>
        <p:nvPr/>
      </p:nvGrpSpPr>
      <p:grpSpPr>
        <a:xfrm>
          <a:off x="0" y="0"/>
          <a:ext cx="0" cy="0"/>
          <a:chOff x="0" y="0"/>
          <a:chExt cx="0" cy="0"/>
        </a:xfrm>
      </p:grpSpPr>
      <p:pic>
        <p:nvPicPr>
          <p:cNvPr descr="A clear, easy way to remember the difference between independent and dependent variables as well as constants in experiments.  Please thumbs up, share and subscribe if this helped you.  Thanks!" id="179" name="Google Shape;179;p26" title="Independent and Dependent Variables Made Easy!!">
            <a:hlinkClick r:id="rId3"/>
          </p:cNvPr>
          <p:cNvPicPr preferRelativeResize="0"/>
          <p:nvPr/>
        </p:nvPicPr>
        <p:blipFill rotWithShape="1">
          <a:blip r:embed="rId4">
            <a:alphaModFix/>
          </a:blip>
          <a:srcRect b="0" l="0" r="0" t="0"/>
          <a:stretch/>
        </p:blipFill>
        <p:spPr>
          <a:xfrm>
            <a:off x="268613" y="201463"/>
            <a:ext cx="8606776" cy="645507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9"/>
                                        </p:tgtEl>
                                        <p:attrNameLst>
                                          <p:attrName>style.visibility</p:attrName>
                                        </p:attrNameLst>
                                      </p:cBhvr>
                                      <p:to>
                                        <p:strVal val="visible"/>
                                      </p:to>
                                    </p:set>
                                    <p:animEffect filter="fade" transition="in">
                                      <p:cBhvr>
                                        <p:cTn dur="1000"/>
                                        <p:tgtEl>
                                          <p:spTgt spid="179"/>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4" name="Shape 184"/>
        <p:cNvGrpSpPr/>
        <p:nvPr/>
      </p:nvGrpSpPr>
      <p:grpSpPr>
        <a:xfrm>
          <a:off x="0" y="0"/>
          <a:ext cx="0" cy="0"/>
          <a:chOff x="0" y="0"/>
          <a:chExt cx="0" cy="0"/>
        </a:xfrm>
      </p:grpSpPr>
      <p:sp>
        <p:nvSpPr>
          <p:cNvPr id="185" name="Google Shape;185;p27"/>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800"/>
              <a:buNone/>
            </a:pPr>
            <a:r>
              <a:rPr lang="en-US"/>
              <a:t>Data distribution</a:t>
            </a:r>
            <a:endParaRPr/>
          </a:p>
        </p:txBody>
      </p:sp>
      <p:sp>
        <p:nvSpPr>
          <p:cNvPr id="186" name="Google Shape;186;p27"/>
          <p:cNvSpPr txBox="1"/>
          <p:nvPr>
            <p:ph idx="1" type="body"/>
          </p:nvPr>
        </p:nvSpPr>
        <p:spPr>
          <a:xfrm>
            <a:off x="270000" y="1417650"/>
            <a:ext cx="5796000" cy="4708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Clr>
                <a:schemeClr val="dk1"/>
              </a:buClr>
              <a:buSzPts val="1100"/>
              <a:buFont typeface="Arial"/>
              <a:buNone/>
            </a:pPr>
            <a:r>
              <a:rPr lang="en-US" sz="3100"/>
              <a:t>The set of observations in a sample can be represented by a sampling or frequency</a:t>
            </a:r>
            <a:endParaRPr sz="3100"/>
          </a:p>
          <a:p>
            <a:pPr indent="0" lvl="0" marL="0" rtl="0" algn="l">
              <a:lnSpc>
                <a:spcPct val="100000"/>
              </a:lnSpc>
              <a:spcBef>
                <a:spcPts val="360"/>
              </a:spcBef>
              <a:spcAft>
                <a:spcPts val="0"/>
              </a:spcAft>
              <a:buSzPts val="1800"/>
              <a:buNone/>
            </a:pPr>
            <a:r>
              <a:rPr lang="en-US" sz="3100"/>
              <a:t>distribution. A frequency distribution (or just distribution) represents how often observations in certain ranges occur.</a:t>
            </a:r>
            <a:endParaRPr sz="3100"/>
          </a:p>
          <a:p>
            <a:pPr indent="0" lvl="0" marL="0" rtl="0" algn="l">
              <a:lnSpc>
                <a:spcPct val="100000"/>
              </a:lnSpc>
              <a:spcBef>
                <a:spcPts val="360"/>
              </a:spcBef>
              <a:spcAft>
                <a:spcPts val="0"/>
              </a:spcAft>
              <a:buClr>
                <a:schemeClr val="dk1"/>
              </a:buClr>
              <a:buSzPts val="1100"/>
              <a:buFont typeface="Arial"/>
              <a:buNone/>
            </a:pPr>
            <a:r>
              <a:rPr lang="en-US" sz="3100"/>
              <a:t>Basically, we can draw a picture of how often certain values turn up.</a:t>
            </a:r>
            <a:endParaRPr sz="3100"/>
          </a:p>
          <a:p>
            <a:pPr indent="0" lvl="0" marL="0" rtl="0" algn="l">
              <a:lnSpc>
                <a:spcPct val="100000"/>
              </a:lnSpc>
              <a:spcBef>
                <a:spcPts val="360"/>
              </a:spcBef>
              <a:spcAft>
                <a:spcPts val="0"/>
              </a:spcAft>
              <a:buSzPts val="1800"/>
              <a:buNone/>
            </a:pPr>
            <a:r>
              <a:t/>
            </a:r>
            <a:endParaRPr sz="3100"/>
          </a:p>
        </p:txBody>
      </p:sp>
      <p:pic>
        <p:nvPicPr>
          <p:cNvPr id="187" name="Google Shape;187;p27"/>
          <p:cNvPicPr preferRelativeResize="0"/>
          <p:nvPr/>
        </p:nvPicPr>
        <p:blipFill rotWithShape="1">
          <a:blip r:embed="rId3">
            <a:alphaModFix/>
          </a:blip>
          <a:srcRect b="0" l="0" r="0" t="0"/>
          <a:stretch/>
        </p:blipFill>
        <p:spPr>
          <a:xfrm>
            <a:off x="5948400" y="1570055"/>
            <a:ext cx="3075375" cy="334395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2" name="Shape 192"/>
        <p:cNvGrpSpPr/>
        <p:nvPr/>
      </p:nvGrpSpPr>
      <p:grpSpPr>
        <a:xfrm>
          <a:off x="0" y="0"/>
          <a:ext cx="0" cy="0"/>
          <a:chOff x="0" y="0"/>
          <a:chExt cx="0" cy="0"/>
        </a:xfrm>
      </p:grpSpPr>
      <p:pic>
        <p:nvPicPr>
          <p:cNvPr id="193" name="Google Shape;193;p28"/>
          <p:cNvPicPr preferRelativeResize="0"/>
          <p:nvPr/>
        </p:nvPicPr>
        <p:blipFill rotWithShape="1">
          <a:blip r:embed="rId3">
            <a:alphaModFix/>
          </a:blip>
          <a:srcRect b="0" l="0" r="0" t="0"/>
          <a:stretch/>
        </p:blipFill>
        <p:spPr>
          <a:xfrm>
            <a:off x="304800" y="962400"/>
            <a:ext cx="8839199" cy="5568461"/>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8" name="Shape 198"/>
        <p:cNvGrpSpPr/>
        <p:nvPr/>
      </p:nvGrpSpPr>
      <p:grpSpPr>
        <a:xfrm>
          <a:off x="0" y="0"/>
          <a:ext cx="0" cy="0"/>
          <a:chOff x="0" y="0"/>
          <a:chExt cx="0" cy="0"/>
        </a:xfrm>
      </p:grpSpPr>
      <p:sp>
        <p:nvSpPr>
          <p:cNvPr id="199" name="Google Shape;199;p29"/>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800"/>
              <a:buNone/>
            </a:pPr>
            <a:r>
              <a:rPr lang="en-US"/>
              <a:t>Summarizing data</a:t>
            </a:r>
            <a:endParaRPr/>
          </a:p>
        </p:txBody>
      </p:sp>
      <p:pic>
        <p:nvPicPr>
          <p:cNvPr id="200" name="Google Shape;200;p29"/>
          <p:cNvPicPr preferRelativeResize="0"/>
          <p:nvPr/>
        </p:nvPicPr>
        <p:blipFill rotWithShape="1">
          <a:blip r:embed="rId3">
            <a:alphaModFix/>
          </a:blip>
          <a:srcRect b="0" l="0" r="0" t="0"/>
          <a:stretch/>
        </p:blipFill>
        <p:spPr>
          <a:xfrm>
            <a:off x="1148288" y="1417638"/>
            <a:ext cx="6847415" cy="5135561"/>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5" name="Shape 205"/>
        <p:cNvGrpSpPr/>
        <p:nvPr/>
      </p:nvGrpSpPr>
      <p:grpSpPr>
        <a:xfrm>
          <a:off x="0" y="0"/>
          <a:ext cx="0" cy="0"/>
          <a:chOff x="0" y="0"/>
          <a:chExt cx="0" cy="0"/>
        </a:xfrm>
      </p:grpSpPr>
      <p:sp>
        <p:nvSpPr>
          <p:cNvPr id="206" name="Google Shape;206;p30"/>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800"/>
              <a:buNone/>
            </a:pPr>
            <a:r>
              <a:rPr lang="en-US"/>
              <a:t>Summarizing data</a:t>
            </a:r>
            <a:endParaRPr/>
          </a:p>
        </p:txBody>
      </p:sp>
      <p:sp>
        <p:nvSpPr>
          <p:cNvPr id="207" name="Google Shape;207;p30"/>
          <p:cNvSpPr txBox="1"/>
          <p:nvPr>
            <p:ph idx="1" type="body"/>
          </p:nvPr>
        </p:nvSpPr>
        <p:spPr>
          <a:xfrm>
            <a:off x="457200" y="1600200"/>
            <a:ext cx="8229600" cy="45261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800"/>
              <a:buNone/>
            </a:pPr>
            <a:r>
              <a:rPr lang="en-US"/>
              <a:t>Mean (average) = 38</a:t>
            </a:r>
            <a:endParaRPr/>
          </a:p>
          <a:p>
            <a:pPr indent="0" lvl="0" marL="0" rtl="0" algn="l">
              <a:lnSpc>
                <a:spcPct val="100000"/>
              </a:lnSpc>
              <a:spcBef>
                <a:spcPts val="360"/>
              </a:spcBef>
              <a:spcAft>
                <a:spcPts val="0"/>
              </a:spcAft>
              <a:buSzPts val="1800"/>
              <a:buNone/>
            </a:pPr>
            <a:r>
              <a:rPr lang="en-US"/>
              <a:t>Median 25, 32, 32, 34, </a:t>
            </a:r>
            <a:r>
              <a:rPr lang="en-US">
                <a:highlight>
                  <a:srgbClr val="FFFF00"/>
                </a:highlight>
              </a:rPr>
              <a:t>35</a:t>
            </a:r>
            <a:r>
              <a:rPr lang="en-US"/>
              <a:t>, 36, 38, 41, 69</a:t>
            </a:r>
            <a:endParaRPr/>
          </a:p>
          <a:p>
            <a:pPr indent="0" lvl="0" marL="0" rtl="0" algn="l">
              <a:lnSpc>
                <a:spcPct val="100000"/>
              </a:lnSpc>
              <a:spcBef>
                <a:spcPts val="360"/>
              </a:spcBef>
              <a:spcAft>
                <a:spcPts val="0"/>
              </a:spcAft>
              <a:buSzPts val="1800"/>
              <a:buNone/>
            </a:pPr>
            <a:r>
              <a:rPr lang="en-US"/>
              <a:t>Mode (most frequent) = 32</a:t>
            </a:r>
            <a:endParaRPr/>
          </a:p>
          <a:p>
            <a:pPr indent="0" lvl="0" marL="0" rtl="0" algn="l">
              <a:lnSpc>
                <a:spcPct val="100000"/>
              </a:lnSpc>
              <a:spcBef>
                <a:spcPts val="360"/>
              </a:spcBef>
              <a:spcAft>
                <a:spcPts val="0"/>
              </a:spcAft>
              <a:buSzPts val="1800"/>
              <a:buNone/>
            </a:pPr>
            <a:r>
              <a:rPr lang="en-US"/>
              <a:t>Range = 44</a:t>
            </a:r>
            <a:endParaRPr/>
          </a:p>
          <a:p>
            <a:pPr indent="0" lvl="0" marL="0" rtl="0" algn="l">
              <a:lnSpc>
                <a:spcPct val="100000"/>
              </a:lnSpc>
              <a:spcBef>
                <a:spcPts val="360"/>
              </a:spcBef>
              <a:spcAft>
                <a:spcPts val="0"/>
              </a:spcAft>
              <a:buSzPts val="1800"/>
              <a:buNone/>
            </a:pPr>
            <a:r>
              <a:rPr lang="en-US"/>
              <a:t>Which expresses the data the best?</a:t>
            </a:r>
            <a:endParaRPr/>
          </a:p>
          <a:p>
            <a:pPr indent="0" lvl="0" marL="0" rtl="0" algn="l">
              <a:lnSpc>
                <a:spcPct val="100000"/>
              </a:lnSpc>
              <a:spcBef>
                <a:spcPts val="360"/>
              </a:spcBef>
              <a:spcAft>
                <a:spcPts val="0"/>
              </a:spcAft>
              <a:buSzPts val="1800"/>
              <a:buNone/>
            </a:pPr>
            <a:r>
              <a:t/>
            </a:r>
            <a:endParaRPr/>
          </a:p>
          <a:p>
            <a:pPr indent="0" lvl="0" marL="0" rtl="0" algn="l">
              <a:lnSpc>
                <a:spcPct val="100000"/>
              </a:lnSpc>
              <a:spcBef>
                <a:spcPts val="360"/>
              </a:spcBef>
              <a:spcAft>
                <a:spcPts val="0"/>
              </a:spcAft>
              <a:buSzPts val="1800"/>
              <a:buNone/>
            </a:pPr>
            <a:r>
              <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2" name="Shape 212"/>
        <p:cNvGrpSpPr/>
        <p:nvPr/>
      </p:nvGrpSpPr>
      <p:grpSpPr>
        <a:xfrm>
          <a:off x="0" y="0"/>
          <a:ext cx="0" cy="0"/>
          <a:chOff x="0" y="0"/>
          <a:chExt cx="0" cy="0"/>
        </a:xfrm>
      </p:grpSpPr>
      <p:sp>
        <p:nvSpPr>
          <p:cNvPr id="213" name="Google Shape;213;p31"/>
          <p:cNvSpPr txBox="1"/>
          <p:nvPr>
            <p:ph idx="4294967295" type="body"/>
          </p:nvPr>
        </p:nvSpPr>
        <p:spPr>
          <a:xfrm>
            <a:off x="457200" y="1600200"/>
            <a:ext cx="8229600" cy="45261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640"/>
              </a:spcBef>
              <a:spcAft>
                <a:spcPts val="0"/>
              </a:spcAft>
              <a:buSzPts val="3200"/>
              <a:buNone/>
            </a:pPr>
            <a:r>
              <a:t/>
            </a:r>
            <a:endParaRPr/>
          </a:p>
          <a:p>
            <a:pPr indent="0" lvl="0" marL="0" rtl="0" algn="l">
              <a:lnSpc>
                <a:spcPct val="100000"/>
              </a:lnSpc>
              <a:spcBef>
                <a:spcPts val="640"/>
              </a:spcBef>
              <a:spcAft>
                <a:spcPts val="0"/>
              </a:spcAft>
              <a:buSzPts val="3200"/>
              <a:buNone/>
            </a:pPr>
            <a:r>
              <a:t/>
            </a:r>
            <a:endParaRPr/>
          </a:p>
        </p:txBody>
      </p:sp>
      <p:pic>
        <p:nvPicPr>
          <p:cNvPr descr="This video was created by OpenIntro (openintro.org) and provides an overview of the content in Section 1.6 of OpenIntro Statistics, which is a free statistics textbook with a $10 paperback option on Amazon.&#10;&#10;In this section we will be introduced to techniques for exploring and summarizing numerical variables. Recall that outcomes of numerical variables are numbers on which it is reasonable to perform basic arithmetic operations. For example, the pop2010 variable, which represents the populations of counties in 2010, is numerical since we can sensibly discuss the difference or ratio of the populations in two counties. On the other hand, area codes and zip codes are not numerical, but rather they are categorical variables." id="214" name="Google Shape;214;p31" title="Summarizing and Graphing Numerical Data">
            <a:hlinkClick r:id="rId3"/>
          </p:cNvPr>
          <p:cNvPicPr preferRelativeResize="0"/>
          <p:nvPr/>
        </p:nvPicPr>
        <p:blipFill rotWithShape="1">
          <a:blip r:embed="rId4">
            <a:alphaModFix/>
          </a:blip>
          <a:srcRect b="0" l="0" r="0" t="0"/>
          <a:stretch/>
        </p:blipFill>
        <p:spPr>
          <a:xfrm>
            <a:off x="0" y="0"/>
            <a:ext cx="9144000" cy="68580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4"/>
                                        </p:tgtEl>
                                        <p:attrNameLst>
                                          <p:attrName>style.visibility</p:attrName>
                                        </p:attrNameLst>
                                      </p:cBhvr>
                                      <p:to>
                                        <p:strVal val="visible"/>
                                      </p:to>
                                    </p:set>
                                    <p:animEffect filter="fade" transition="in">
                                      <p:cBhvr>
                                        <p:cTn dur="1000"/>
                                        <p:tgtEl>
                                          <p:spTgt spid="21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9" name="Shape 219"/>
        <p:cNvGrpSpPr/>
        <p:nvPr/>
      </p:nvGrpSpPr>
      <p:grpSpPr>
        <a:xfrm>
          <a:off x="0" y="0"/>
          <a:ext cx="0" cy="0"/>
          <a:chOff x="0" y="0"/>
          <a:chExt cx="0" cy="0"/>
        </a:xfrm>
      </p:grpSpPr>
      <p:sp>
        <p:nvSpPr>
          <p:cNvPr id="220" name="Google Shape;220;p32"/>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800"/>
              <a:buNone/>
            </a:pPr>
            <a:r>
              <a:rPr lang="en-US"/>
              <a:t>Understanding quartiles </a:t>
            </a:r>
            <a:endParaRPr/>
          </a:p>
        </p:txBody>
      </p:sp>
      <p:sp>
        <p:nvSpPr>
          <p:cNvPr id="221" name="Google Shape;221;p32"/>
          <p:cNvSpPr txBox="1"/>
          <p:nvPr>
            <p:ph idx="1" type="body"/>
          </p:nvPr>
        </p:nvSpPr>
        <p:spPr>
          <a:xfrm>
            <a:off x="457200" y="1600200"/>
            <a:ext cx="8229600" cy="45261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800"/>
              <a:buNone/>
            </a:pPr>
            <a:r>
              <a:rPr lang="en-US"/>
              <a:t>Median 25, </a:t>
            </a:r>
            <a:r>
              <a:rPr lang="en-US" u="sng"/>
              <a:t>32, 32,</a:t>
            </a:r>
            <a:r>
              <a:rPr lang="en-US"/>
              <a:t> 34, </a:t>
            </a:r>
            <a:r>
              <a:rPr lang="en-US">
                <a:highlight>
                  <a:srgbClr val="FFFF00"/>
                </a:highlight>
              </a:rPr>
              <a:t>35</a:t>
            </a:r>
            <a:r>
              <a:rPr lang="en-US"/>
              <a:t>, 36, </a:t>
            </a:r>
            <a:r>
              <a:rPr lang="en-US" u="sng"/>
              <a:t>38, 41</a:t>
            </a:r>
            <a:r>
              <a:rPr lang="en-US"/>
              <a:t>, </a:t>
            </a:r>
            <a:r>
              <a:rPr lang="en-US">
                <a:highlight>
                  <a:srgbClr val="00FF00"/>
                </a:highlight>
              </a:rPr>
              <a:t>69</a:t>
            </a:r>
            <a:endParaRPr>
              <a:highlight>
                <a:srgbClr val="00FF00"/>
              </a:highlight>
            </a:endParaRPr>
          </a:p>
          <a:p>
            <a:pPr indent="0" lvl="0" marL="0" rtl="0" algn="l">
              <a:lnSpc>
                <a:spcPct val="100000"/>
              </a:lnSpc>
              <a:spcBef>
                <a:spcPts val="360"/>
              </a:spcBef>
              <a:spcAft>
                <a:spcPts val="0"/>
              </a:spcAft>
              <a:buSzPts val="1800"/>
              <a:buNone/>
            </a:pPr>
            <a:r>
              <a:rPr lang="en-US"/>
              <a:t>Between Q1 and Q3 = 50% of the data</a:t>
            </a:r>
            <a:endParaRPr/>
          </a:p>
          <a:p>
            <a:pPr indent="0" lvl="0" marL="0" rtl="0" algn="l">
              <a:lnSpc>
                <a:spcPct val="100000"/>
              </a:lnSpc>
              <a:spcBef>
                <a:spcPts val="360"/>
              </a:spcBef>
              <a:spcAft>
                <a:spcPts val="0"/>
              </a:spcAft>
              <a:buSzPts val="1800"/>
              <a:buNone/>
            </a:pPr>
            <a:r>
              <a:rPr lang="en-US"/>
              <a:t>69 is an outlier - how do we know that?</a:t>
            </a:r>
            <a:endParaRPr/>
          </a:p>
          <a:p>
            <a:pPr indent="0" lvl="0" marL="0" rtl="0" algn="l">
              <a:lnSpc>
                <a:spcPct val="100000"/>
              </a:lnSpc>
              <a:spcBef>
                <a:spcPts val="360"/>
              </a:spcBef>
              <a:spcAft>
                <a:spcPts val="0"/>
              </a:spcAft>
              <a:buSzPts val="1800"/>
              <a:buNone/>
            </a:pPr>
            <a:r>
              <a:t/>
            </a:r>
            <a:endParaRPr/>
          </a:p>
        </p:txBody>
      </p:sp>
      <p:pic>
        <p:nvPicPr>
          <p:cNvPr id="222" name="Google Shape;222;p32"/>
          <p:cNvPicPr preferRelativeResize="0"/>
          <p:nvPr/>
        </p:nvPicPr>
        <p:blipFill rotWithShape="1">
          <a:blip r:embed="rId3">
            <a:alphaModFix/>
          </a:blip>
          <a:srcRect b="23417" l="0" r="0" t="11851"/>
          <a:stretch/>
        </p:blipFill>
        <p:spPr>
          <a:xfrm rot="10800000">
            <a:off x="702001" y="3341876"/>
            <a:ext cx="7019999" cy="3408124"/>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 name="Shape 102"/>
        <p:cNvGrpSpPr/>
        <p:nvPr/>
      </p:nvGrpSpPr>
      <p:grpSpPr>
        <a:xfrm>
          <a:off x="0" y="0"/>
          <a:ext cx="0" cy="0"/>
          <a:chOff x="0" y="0"/>
          <a:chExt cx="0" cy="0"/>
        </a:xfrm>
      </p:grpSpPr>
      <p:sp>
        <p:nvSpPr>
          <p:cNvPr id="103" name="Google Shape;103;p15"/>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800"/>
              <a:buNone/>
            </a:pPr>
            <a:r>
              <a:rPr lang="en-US"/>
              <a:t>This week</a:t>
            </a:r>
            <a:endParaRPr/>
          </a:p>
        </p:txBody>
      </p:sp>
      <p:sp>
        <p:nvSpPr>
          <p:cNvPr id="104" name="Google Shape;104;p15"/>
          <p:cNvSpPr txBox="1"/>
          <p:nvPr>
            <p:ph idx="1" type="body"/>
          </p:nvPr>
        </p:nvSpPr>
        <p:spPr>
          <a:xfrm>
            <a:off x="457200" y="1600200"/>
            <a:ext cx="8229600" cy="45261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800"/>
              <a:buNone/>
            </a:pPr>
            <a:r>
              <a:rPr lang="en-US"/>
              <a:t>-Overview of data analysis approaches (quant. vs. qual.; inductive vs. deductive)</a:t>
            </a:r>
            <a:endParaRPr/>
          </a:p>
          <a:p>
            <a:pPr indent="0" lvl="0" marL="0" rtl="0" algn="l">
              <a:lnSpc>
                <a:spcPct val="100000"/>
              </a:lnSpc>
              <a:spcBef>
                <a:spcPts val="360"/>
              </a:spcBef>
              <a:spcAft>
                <a:spcPts val="0"/>
              </a:spcAft>
              <a:buSzPts val="1800"/>
              <a:buNone/>
            </a:pPr>
            <a:r>
              <a:t/>
            </a:r>
            <a:endParaRPr/>
          </a:p>
          <a:p>
            <a:pPr indent="0" lvl="0" marL="0" rtl="0" algn="l">
              <a:lnSpc>
                <a:spcPct val="100000"/>
              </a:lnSpc>
              <a:spcBef>
                <a:spcPts val="360"/>
              </a:spcBef>
              <a:spcAft>
                <a:spcPts val="0"/>
              </a:spcAft>
              <a:buSzPts val="1800"/>
              <a:buNone/>
            </a:pPr>
            <a:r>
              <a:rPr lang="en-US"/>
              <a:t>-Introduction to variables, data distribution</a:t>
            </a:r>
            <a:endParaRPr/>
          </a:p>
          <a:p>
            <a:pPr indent="0" lvl="0" marL="0" rtl="0" algn="l">
              <a:lnSpc>
                <a:spcPct val="100000"/>
              </a:lnSpc>
              <a:spcBef>
                <a:spcPts val="360"/>
              </a:spcBef>
              <a:spcAft>
                <a:spcPts val="0"/>
              </a:spcAft>
              <a:buSzPts val="1800"/>
              <a:buNone/>
            </a:pPr>
            <a:r>
              <a:t/>
            </a:r>
            <a:endParaRPr/>
          </a:p>
          <a:p>
            <a:pPr indent="0" lvl="0" marL="0" rtl="0" algn="l">
              <a:lnSpc>
                <a:spcPct val="100000"/>
              </a:lnSpc>
              <a:spcBef>
                <a:spcPts val="360"/>
              </a:spcBef>
              <a:spcAft>
                <a:spcPts val="0"/>
              </a:spcAft>
              <a:buSzPts val="1800"/>
              <a:buNone/>
            </a:pPr>
            <a:r>
              <a:rPr lang="en-US"/>
              <a:t>-Introduction to qualitative coding</a:t>
            </a:r>
            <a:endParaRPr/>
          </a:p>
          <a:p>
            <a:pPr indent="0" lvl="0" marL="0" rtl="0" algn="l">
              <a:lnSpc>
                <a:spcPct val="100000"/>
              </a:lnSpc>
              <a:spcBef>
                <a:spcPts val="360"/>
              </a:spcBef>
              <a:spcAft>
                <a:spcPts val="0"/>
              </a:spcAft>
              <a:buSzPts val="1800"/>
              <a:buNone/>
            </a:pPr>
            <a:r>
              <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7" name="Shape 227"/>
        <p:cNvGrpSpPr/>
        <p:nvPr/>
      </p:nvGrpSpPr>
      <p:grpSpPr>
        <a:xfrm>
          <a:off x="0" y="0"/>
          <a:ext cx="0" cy="0"/>
          <a:chOff x="0" y="0"/>
          <a:chExt cx="0" cy="0"/>
        </a:xfrm>
      </p:grpSpPr>
      <p:sp>
        <p:nvSpPr>
          <p:cNvPr id="228" name="Google Shape;228;p33"/>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800"/>
              <a:buNone/>
            </a:pPr>
            <a:r>
              <a:rPr lang="en-US"/>
              <a:t>Visualizing data</a:t>
            </a:r>
            <a:endParaRPr/>
          </a:p>
        </p:txBody>
      </p:sp>
      <p:pic>
        <p:nvPicPr>
          <p:cNvPr id="229" name="Google Shape;229;p33"/>
          <p:cNvPicPr preferRelativeResize="0"/>
          <p:nvPr/>
        </p:nvPicPr>
        <p:blipFill rotWithShape="1">
          <a:blip r:embed="rId3">
            <a:alphaModFix/>
          </a:blip>
          <a:srcRect b="0" l="0" r="0" t="0"/>
          <a:stretch/>
        </p:blipFill>
        <p:spPr>
          <a:xfrm>
            <a:off x="1286400" y="1534038"/>
            <a:ext cx="6847420" cy="5135565"/>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4" name="Shape 234"/>
        <p:cNvGrpSpPr/>
        <p:nvPr/>
      </p:nvGrpSpPr>
      <p:grpSpPr>
        <a:xfrm>
          <a:off x="0" y="0"/>
          <a:ext cx="0" cy="0"/>
          <a:chOff x="0" y="0"/>
          <a:chExt cx="0" cy="0"/>
        </a:xfrm>
      </p:grpSpPr>
      <p:sp>
        <p:nvSpPr>
          <p:cNvPr id="235" name="Google Shape;235;p34"/>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800"/>
              <a:buNone/>
            </a:pPr>
            <a:r>
              <a:rPr lang="en-US"/>
              <a:t>Outliers matter</a:t>
            </a:r>
            <a:endParaRPr/>
          </a:p>
        </p:txBody>
      </p:sp>
      <p:pic>
        <p:nvPicPr>
          <p:cNvPr id="236" name="Google Shape;236;p34"/>
          <p:cNvPicPr preferRelativeResize="0"/>
          <p:nvPr/>
        </p:nvPicPr>
        <p:blipFill rotWithShape="1">
          <a:blip r:embed="rId3">
            <a:alphaModFix/>
          </a:blip>
          <a:srcRect b="0" l="0" r="0" t="0"/>
          <a:stretch/>
        </p:blipFill>
        <p:spPr>
          <a:xfrm>
            <a:off x="152400" y="1570038"/>
            <a:ext cx="8839200" cy="4878134"/>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1" name="Shape 241"/>
        <p:cNvGrpSpPr/>
        <p:nvPr/>
      </p:nvGrpSpPr>
      <p:grpSpPr>
        <a:xfrm>
          <a:off x="0" y="0"/>
          <a:ext cx="0" cy="0"/>
          <a:chOff x="0" y="0"/>
          <a:chExt cx="0" cy="0"/>
        </a:xfrm>
      </p:grpSpPr>
      <p:sp>
        <p:nvSpPr>
          <p:cNvPr id="242" name="Google Shape;242;p35"/>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800"/>
              <a:buNone/>
            </a:pPr>
            <a:r>
              <a:rPr lang="en-US"/>
              <a:t>Distribution and stats</a:t>
            </a:r>
            <a:endParaRPr/>
          </a:p>
        </p:txBody>
      </p:sp>
      <p:sp>
        <p:nvSpPr>
          <p:cNvPr id="243" name="Google Shape;243;p35"/>
          <p:cNvSpPr txBox="1"/>
          <p:nvPr>
            <p:ph idx="1" type="body"/>
          </p:nvPr>
        </p:nvSpPr>
        <p:spPr>
          <a:xfrm>
            <a:off x="457200" y="1417650"/>
            <a:ext cx="8229600" cy="4708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800"/>
              <a:buNone/>
            </a:pPr>
            <a:r>
              <a:rPr lang="en-US"/>
              <a:t>You need to know how your data are distributed in order to choose which statistical test to run</a:t>
            </a:r>
            <a:endParaRPr/>
          </a:p>
        </p:txBody>
      </p:sp>
      <p:pic>
        <p:nvPicPr>
          <p:cNvPr id="244" name="Google Shape;244;p35"/>
          <p:cNvPicPr preferRelativeResize="0"/>
          <p:nvPr/>
        </p:nvPicPr>
        <p:blipFill rotWithShape="1">
          <a:blip r:embed="rId3">
            <a:alphaModFix/>
          </a:blip>
          <a:srcRect b="0" l="0" r="0" t="0"/>
          <a:stretch/>
        </p:blipFill>
        <p:spPr>
          <a:xfrm>
            <a:off x="1620004" y="2585050"/>
            <a:ext cx="5719374" cy="4353351"/>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9" name="Shape 249"/>
        <p:cNvGrpSpPr/>
        <p:nvPr/>
      </p:nvGrpSpPr>
      <p:grpSpPr>
        <a:xfrm>
          <a:off x="0" y="0"/>
          <a:ext cx="0" cy="0"/>
          <a:chOff x="0" y="0"/>
          <a:chExt cx="0" cy="0"/>
        </a:xfrm>
      </p:grpSpPr>
      <p:sp>
        <p:nvSpPr>
          <p:cNvPr id="250" name="Google Shape;250;p36"/>
          <p:cNvSpPr txBox="1"/>
          <p:nvPr>
            <p:ph type="title"/>
          </p:nvPr>
        </p:nvSpPr>
        <p:spPr>
          <a:xfrm>
            <a:off x="0" y="0"/>
            <a:ext cx="9144000" cy="1052400"/>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Clr>
                <a:schemeClr val="dk1"/>
              </a:buClr>
              <a:buSzPts val="4400"/>
              <a:buFont typeface="Calibri"/>
              <a:buNone/>
            </a:pPr>
            <a:r>
              <a:rPr lang="en-US"/>
              <a:t>Quantitative 					Qualitative </a:t>
            </a:r>
            <a:endParaRPr/>
          </a:p>
        </p:txBody>
      </p:sp>
      <p:sp>
        <p:nvSpPr>
          <p:cNvPr id="251" name="Google Shape;251;p36"/>
          <p:cNvSpPr txBox="1"/>
          <p:nvPr>
            <p:ph idx="1" type="body"/>
          </p:nvPr>
        </p:nvSpPr>
        <p:spPr>
          <a:xfrm>
            <a:off x="0" y="1196974"/>
            <a:ext cx="4174200" cy="5661000"/>
          </a:xfrm>
          <a:prstGeom prst="rect">
            <a:avLst/>
          </a:prstGeom>
          <a:noFill/>
          <a:ln>
            <a:noFill/>
          </a:ln>
        </p:spPr>
        <p:txBody>
          <a:bodyPr anchorCtr="0" anchor="t" bIns="45700" lIns="91425" spcFirstLastPara="1" rIns="91425" wrap="square" tIns="45700">
            <a:noAutofit/>
          </a:bodyPr>
          <a:lstStyle/>
          <a:p>
            <a:pPr indent="-342900" lvl="0" marL="342900" rtl="0" algn="ctr">
              <a:lnSpc>
                <a:spcPct val="80000"/>
              </a:lnSpc>
              <a:spcBef>
                <a:spcPts val="0"/>
              </a:spcBef>
              <a:spcAft>
                <a:spcPts val="0"/>
              </a:spcAft>
              <a:buClr>
                <a:schemeClr val="dk1"/>
              </a:buClr>
              <a:buSzPts val="2000"/>
              <a:buNone/>
            </a:pPr>
            <a:r>
              <a:rPr lang="en-US" sz="2000"/>
              <a:t>Structured data</a:t>
            </a:r>
            <a:endParaRPr/>
          </a:p>
          <a:p>
            <a:pPr indent="-342900" lvl="0" marL="342900" rtl="0" algn="ctr">
              <a:lnSpc>
                <a:spcPct val="80000"/>
              </a:lnSpc>
              <a:spcBef>
                <a:spcPts val="400"/>
              </a:spcBef>
              <a:spcAft>
                <a:spcPts val="0"/>
              </a:spcAft>
              <a:buClr>
                <a:schemeClr val="dk1"/>
              </a:buClr>
              <a:buSzPts val="2000"/>
              <a:buNone/>
            </a:pPr>
            <a:r>
              <a:t/>
            </a:r>
            <a:endParaRPr sz="2000"/>
          </a:p>
          <a:p>
            <a:pPr indent="-342900" lvl="0" marL="342900" rtl="0" algn="ctr">
              <a:lnSpc>
                <a:spcPct val="80000"/>
              </a:lnSpc>
              <a:spcBef>
                <a:spcPts val="400"/>
              </a:spcBef>
              <a:spcAft>
                <a:spcPts val="0"/>
              </a:spcAft>
              <a:buClr>
                <a:schemeClr val="dk1"/>
              </a:buClr>
              <a:buSzPts val="2000"/>
              <a:buNone/>
            </a:pPr>
            <a:r>
              <a:rPr lang="en-US" sz="2000"/>
              <a:t>Explanation through numbers</a:t>
            </a:r>
            <a:endParaRPr/>
          </a:p>
          <a:p>
            <a:pPr indent="-342900" lvl="0" marL="342900" rtl="0" algn="ctr">
              <a:lnSpc>
                <a:spcPct val="80000"/>
              </a:lnSpc>
              <a:spcBef>
                <a:spcPts val="400"/>
              </a:spcBef>
              <a:spcAft>
                <a:spcPts val="0"/>
              </a:spcAft>
              <a:buClr>
                <a:schemeClr val="dk1"/>
              </a:buClr>
              <a:buSzPts val="2000"/>
              <a:buNone/>
            </a:pPr>
            <a:r>
              <a:t/>
            </a:r>
            <a:endParaRPr sz="2000"/>
          </a:p>
          <a:p>
            <a:pPr indent="-342900" lvl="0" marL="342900" rtl="0" algn="ctr">
              <a:lnSpc>
                <a:spcPct val="80000"/>
              </a:lnSpc>
              <a:spcBef>
                <a:spcPts val="400"/>
              </a:spcBef>
              <a:spcAft>
                <a:spcPts val="0"/>
              </a:spcAft>
              <a:buClr>
                <a:schemeClr val="dk1"/>
              </a:buClr>
              <a:buSzPts val="2000"/>
              <a:buNone/>
            </a:pPr>
            <a:r>
              <a:rPr lang="en-US" sz="2000"/>
              <a:t>Find whether there is consensus on the specific issue</a:t>
            </a:r>
            <a:endParaRPr/>
          </a:p>
          <a:p>
            <a:pPr indent="-342900" lvl="0" marL="342900" rtl="0" algn="ctr">
              <a:lnSpc>
                <a:spcPct val="80000"/>
              </a:lnSpc>
              <a:spcBef>
                <a:spcPts val="400"/>
              </a:spcBef>
              <a:spcAft>
                <a:spcPts val="0"/>
              </a:spcAft>
              <a:buClr>
                <a:schemeClr val="dk1"/>
              </a:buClr>
              <a:buSzPts val="2000"/>
              <a:buNone/>
            </a:pPr>
            <a:r>
              <a:t/>
            </a:r>
            <a:endParaRPr sz="2000"/>
          </a:p>
          <a:p>
            <a:pPr indent="-342900" lvl="0" marL="342900" rtl="0" algn="ctr">
              <a:lnSpc>
                <a:spcPct val="80000"/>
              </a:lnSpc>
              <a:spcBef>
                <a:spcPts val="400"/>
              </a:spcBef>
              <a:spcAft>
                <a:spcPts val="0"/>
              </a:spcAft>
              <a:buClr>
                <a:schemeClr val="dk1"/>
              </a:buClr>
              <a:buSzPts val="2000"/>
              <a:buNone/>
            </a:pPr>
            <a:r>
              <a:rPr lang="en-US" sz="2000"/>
              <a:t>Deductive reasoning</a:t>
            </a:r>
            <a:endParaRPr/>
          </a:p>
          <a:p>
            <a:pPr indent="-342900" lvl="0" marL="342900" rtl="0" algn="ctr">
              <a:lnSpc>
                <a:spcPct val="80000"/>
              </a:lnSpc>
              <a:spcBef>
                <a:spcPts val="400"/>
              </a:spcBef>
              <a:spcAft>
                <a:spcPts val="0"/>
              </a:spcAft>
              <a:buClr>
                <a:schemeClr val="dk1"/>
              </a:buClr>
              <a:buSzPts val="2000"/>
              <a:buNone/>
            </a:pPr>
            <a:r>
              <a:t/>
            </a:r>
            <a:endParaRPr sz="2000"/>
          </a:p>
          <a:p>
            <a:pPr indent="-342900" lvl="0" marL="342900" rtl="0" algn="ctr">
              <a:lnSpc>
                <a:spcPct val="80000"/>
              </a:lnSpc>
              <a:spcBef>
                <a:spcPts val="400"/>
              </a:spcBef>
              <a:spcAft>
                <a:spcPts val="0"/>
              </a:spcAft>
              <a:buClr>
                <a:schemeClr val="dk1"/>
              </a:buClr>
              <a:buSzPts val="2000"/>
              <a:buNone/>
            </a:pPr>
            <a:r>
              <a:rPr lang="en-US" sz="2000"/>
              <a:t>Predefined variables and measurement</a:t>
            </a:r>
            <a:endParaRPr/>
          </a:p>
          <a:p>
            <a:pPr indent="-342900" lvl="0" marL="342900" rtl="0" algn="ctr">
              <a:lnSpc>
                <a:spcPct val="80000"/>
              </a:lnSpc>
              <a:spcBef>
                <a:spcPts val="400"/>
              </a:spcBef>
              <a:spcAft>
                <a:spcPts val="0"/>
              </a:spcAft>
              <a:buClr>
                <a:schemeClr val="dk1"/>
              </a:buClr>
              <a:buSzPts val="2000"/>
              <a:buNone/>
            </a:pPr>
            <a:r>
              <a:t/>
            </a:r>
            <a:endParaRPr sz="2000"/>
          </a:p>
          <a:p>
            <a:pPr indent="-342900" lvl="0" marL="342900" rtl="0" algn="ctr">
              <a:lnSpc>
                <a:spcPct val="80000"/>
              </a:lnSpc>
              <a:spcBef>
                <a:spcPts val="400"/>
              </a:spcBef>
              <a:spcAft>
                <a:spcPts val="0"/>
              </a:spcAft>
              <a:buClr>
                <a:schemeClr val="dk1"/>
              </a:buClr>
              <a:buSzPts val="2000"/>
              <a:buNone/>
            </a:pPr>
            <a:r>
              <a:rPr lang="en-US" sz="2000"/>
              <a:t>Data collection before analysis</a:t>
            </a:r>
            <a:endParaRPr/>
          </a:p>
          <a:p>
            <a:pPr indent="-342900" lvl="0" marL="342900" rtl="0" algn="ctr">
              <a:lnSpc>
                <a:spcPct val="80000"/>
              </a:lnSpc>
              <a:spcBef>
                <a:spcPts val="400"/>
              </a:spcBef>
              <a:spcAft>
                <a:spcPts val="0"/>
              </a:spcAft>
              <a:buClr>
                <a:schemeClr val="dk1"/>
              </a:buClr>
              <a:buSzPts val="2000"/>
              <a:buNone/>
            </a:pPr>
            <a:r>
              <a:t/>
            </a:r>
            <a:endParaRPr sz="2000"/>
          </a:p>
          <a:p>
            <a:pPr indent="-342900" lvl="0" marL="342900" rtl="0" algn="ctr">
              <a:lnSpc>
                <a:spcPct val="80000"/>
              </a:lnSpc>
              <a:spcBef>
                <a:spcPts val="400"/>
              </a:spcBef>
              <a:spcAft>
                <a:spcPts val="0"/>
              </a:spcAft>
              <a:buClr>
                <a:schemeClr val="dk1"/>
              </a:buClr>
              <a:buSzPts val="2000"/>
              <a:buNone/>
            </a:pPr>
            <a:r>
              <a:rPr lang="en-US" sz="2000"/>
              <a:t>Cause and effect relationships</a:t>
            </a:r>
            <a:endParaRPr/>
          </a:p>
          <a:p>
            <a:pPr indent="-342900" lvl="0" marL="342900" rtl="0" algn="ctr">
              <a:lnSpc>
                <a:spcPct val="80000"/>
              </a:lnSpc>
              <a:spcBef>
                <a:spcPts val="400"/>
              </a:spcBef>
              <a:spcAft>
                <a:spcPts val="0"/>
              </a:spcAft>
              <a:buClr>
                <a:schemeClr val="dk1"/>
              </a:buClr>
              <a:buSzPts val="2000"/>
              <a:buNone/>
            </a:pPr>
            <a:r>
              <a:t/>
            </a:r>
            <a:endParaRPr sz="2000"/>
          </a:p>
          <a:p>
            <a:pPr indent="-342900" lvl="0" marL="342900" rtl="0" algn="ctr">
              <a:lnSpc>
                <a:spcPct val="80000"/>
              </a:lnSpc>
              <a:spcBef>
                <a:spcPts val="400"/>
              </a:spcBef>
              <a:spcAft>
                <a:spcPts val="0"/>
              </a:spcAft>
              <a:buClr>
                <a:schemeClr val="dk1"/>
              </a:buClr>
              <a:buSzPts val="2000"/>
              <a:buNone/>
            </a:pPr>
            <a:r>
              <a:rPr lang="en-US" sz="2000"/>
              <a:t>Test specific hypotheses and examine specific relationships</a:t>
            </a:r>
            <a:endParaRPr/>
          </a:p>
          <a:p>
            <a:pPr indent="-342900" lvl="0" marL="342900" rtl="0" algn="ctr">
              <a:lnSpc>
                <a:spcPct val="80000"/>
              </a:lnSpc>
              <a:spcBef>
                <a:spcPts val="400"/>
              </a:spcBef>
              <a:spcAft>
                <a:spcPts val="0"/>
              </a:spcAft>
              <a:buClr>
                <a:schemeClr val="dk1"/>
              </a:buClr>
              <a:buSzPts val="2000"/>
              <a:buNone/>
            </a:pPr>
            <a:r>
              <a:t/>
            </a:r>
            <a:endParaRPr sz="2000"/>
          </a:p>
          <a:p>
            <a:pPr indent="-342900" lvl="0" marL="342900" rtl="0" algn="ctr">
              <a:lnSpc>
                <a:spcPct val="80000"/>
              </a:lnSpc>
              <a:spcBef>
                <a:spcPts val="480"/>
              </a:spcBef>
              <a:spcAft>
                <a:spcPts val="0"/>
              </a:spcAft>
              <a:buClr>
                <a:schemeClr val="dk1"/>
              </a:buClr>
              <a:buSzPts val="2400"/>
              <a:buNone/>
            </a:pPr>
            <a:r>
              <a:t/>
            </a:r>
            <a:endParaRPr sz="2400"/>
          </a:p>
        </p:txBody>
      </p:sp>
      <p:sp>
        <p:nvSpPr>
          <p:cNvPr id="252" name="Google Shape;252;p36"/>
          <p:cNvSpPr/>
          <p:nvPr/>
        </p:nvSpPr>
        <p:spPr>
          <a:xfrm>
            <a:off x="5110162" y="1196974"/>
            <a:ext cx="4033800" cy="5661000"/>
          </a:xfrm>
          <a:prstGeom prst="rect">
            <a:avLst/>
          </a:prstGeom>
          <a:noFill/>
          <a:ln>
            <a:noFill/>
          </a:ln>
        </p:spPr>
        <p:txBody>
          <a:bodyPr anchorCtr="0" anchor="t" bIns="45700" lIns="91425" spcFirstLastPara="1" rIns="91425" wrap="square" tIns="45700">
            <a:noAutofit/>
          </a:bodyPr>
          <a:lstStyle/>
          <a:p>
            <a:pPr indent="-342900" lvl="0" marL="342900" marR="0" rtl="0" algn="ctr">
              <a:lnSpc>
                <a:spcPct val="80000"/>
              </a:lnSpc>
              <a:spcBef>
                <a:spcPts val="0"/>
              </a:spcBef>
              <a:spcAft>
                <a:spcPts val="0"/>
              </a:spcAft>
              <a:buClr>
                <a:srgbClr val="000000"/>
              </a:buClr>
              <a:buSzPts val="2000"/>
              <a:buFont typeface="Arial"/>
              <a:buNone/>
            </a:pPr>
            <a:r>
              <a:rPr b="0" i="0" lang="en-US" sz="2000" u="none" cap="none" strike="noStrike">
                <a:solidFill>
                  <a:schemeClr val="dk1"/>
                </a:solidFill>
                <a:latin typeface="Calibri"/>
                <a:ea typeface="Calibri"/>
                <a:cs typeface="Calibri"/>
                <a:sym typeface="Calibri"/>
              </a:rPr>
              <a:t>Unstructured data</a:t>
            </a:r>
            <a:endParaRPr b="0" i="0" sz="1400" u="none" cap="none" strike="noStrike">
              <a:solidFill>
                <a:srgbClr val="000000"/>
              </a:solidFill>
              <a:latin typeface="Arial"/>
              <a:ea typeface="Arial"/>
              <a:cs typeface="Arial"/>
              <a:sym typeface="Arial"/>
            </a:endParaRPr>
          </a:p>
          <a:p>
            <a:pPr indent="-342900" lvl="0" marL="342900" marR="0" rtl="0" algn="ctr">
              <a:lnSpc>
                <a:spcPct val="80000"/>
              </a:lnSpc>
              <a:spcBef>
                <a:spcPts val="40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a:p>
            <a:pPr indent="-342900" lvl="0" marL="342900" marR="0" rtl="0" algn="ctr">
              <a:lnSpc>
                <a:spcPct val="80000"/>
              </a:lnSpc>
              <a:spcBef>
                <a:spcPts val="400"/>
              </a:spcBef>
              <a:spcAft>
                <a:spcPts val="0"/>
              </a:spcAft>
              <a:buClr>
                <a:srgbClr val="000000"/>
              </a:buClr>
              <a:buSzPts val="2000"/>
              <a:buFont typeface="Arial"/>
              <a:buNone/>
            </a:pPr>
            <a:r>
              <a:rPr b="0" i="0" lang="en-US" sz="2000" u="none" cap="none" strike="noStrike">
                <a:solidFill>
                  <a:schemeClr val="dk1"/>
                </a:solidFill>
                <a:latin typeface="Calibri"/>
                <a:ea typeface="Calibri"/>
                <a:cs typeface="Calibri"/>
                <a:sym typeface="Calibri"/>
              </a:rPr>
              <a:t>Explanation through words</a:t>
            </a:r>
            <a:endParaRPr b="0" i="0" sz="1400" u="none" cap="none" strike="noStrike">
              <a:solidFill>
                <a:srgbClr val="000000"/>
              </a:solidFill>
              <a:latin typeface="Arial"/>
              <a:ea typeface="Arial"/>
              <a:cs typeface="Arial"/>
              <a:sym typeface="Arial"/>
            </a:endParaRPr>
          </a:p>
          <a:p>
            <a:pPr indent="-342900" lvl="0" marL="342900" marR="0" rtl="0" algn="ctr">
              <a:lnSpc>
                <a:spcPct val="80000"/>
              </a:lnSpc>
              <a:spcBef>
                <a:spcPts val="40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a:p>
            <a:pPr indent="-342900" lvl="0" marL="342900" marR="0" rtl="0" algn="ctr">
              <a:lnSpc>
                <a:spcPct val="80000"/>
              </a:lnSpc>
              <a:spcBef>
                <a:spcPts val="400"/>
              </a:spcBef>
              <a:spcAft>
                <a:spcPts val="0"/>
              </a:spcAft>
              <a:buClr>
                <a:srgbClr val="000000"/>
              </a:buClr>
              <a:buSzPts val="2000"/>
              <a:buFont typeface="Arial"/>
              <a:buNone/>
            </a:pPr>
            <a:r>
              <a:rPr b="0" i="0" lang="en-US" sz="2000" u="none" cap="none" strike="noStrike">
                <a:solidFill>
                  <a:schemeClr val="dk1"/>
                </a:solidFill>
                <a:latin typeface="Calibri"/>
                <a:ea typeface="Calibri"/>
                <a:cs typeface="Calibri"/>
                <a:sym typeface="Calibri"/>
              </a:rPr>
              <a:t>Look for range of experiences, ideas, values, in relation to something</a:t>
            </a:r>
            <a:endParaRPr b="0" i="0" sz="1400" u="none" cap="none" strike="noStrike">
              <a:solidFill>
                <a:srgbClr val="000000"/>
              </a:solidFill>
              <a:latin typeface="Arial"/>
              <a:ea typeface="Arial"/>
              <a:cs typeface="Arial"/>
              <a:sym typeface="Arial"/>
            </a:endParaRPr>
          </a:p>
          <a:p>
            <a:pPr indent="-342900" lvl="0" marL="342900" marR="0" rtl="0" algn="ctr">
              <a:lnSpc>
                <a:spcPct val="80000"/>
              </a:lnSpc>
              <a:spcBef>
                <a:spcPts val="40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a:p>
            <a:pPr indent="-342900" lvl="0" marL="342900" marR="0" rtl="0" algn="ctr">
              <a:lnSpc>
                <a:spcPct val="80000"/>
              </a:lnSpc>
              <a:spcBef>
                <a:spcPts val="400"/>
              </a:spcBef>
              <a:spcAft>
                <a:spcPts val="0"/>
              </a:spcAft>
              <a:buClr>
                <a:srgbClr val="000000"/>
              </a:buClr>
              <a:buSzPts val="2000"/>
              <a:buFont typeface="Arial"/>
              <a:buNone/>
            </a:pPr>
            <a:r>
              <a:rPr b="0" i="0" lang="en-US" sz="2000" u="none" cap="none" strike="noStrike">
                <a:solidFill>
                  <a:schemeClr val="dk1"/>
                </a:solidFill>
                <a:latin typeface="Calibri"/>
                <a:ea typeface="Calibri"/>
                <a:cs typeface="Calibri"/>
                <a:sym typeface="Calibri"/>
              </a:rPr>
              <a:t>Inductive reasoning</a:t>
            </a:r>
            <a:endParaRPr b="0" i="0" sz="1400" u="none" cap="none" strike="noStrike">
              <a:solidFill>
                <a:srgbClr val="000000"/>
              </a:solidFill>
              <a:latin typeface="Arial"/>
              <a:ea typeface="Arial"/>
              <a:cs typeface="Arial"/>
              <a:sym typeface="Arial"/>
            </a:endParaRPr>
          </a:p>
          <a:p>
            <a:pPr indent="-342900" lvl="0" marL="342900" marR="0" rtl="0" algn="ctr">
              <a:lnSpc>
                <a:spcPct val="80000"/>
              </a:lnSpc>
              <a:spcBef>
                <a:spcPts val="40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a:p>
            <a:pPr indent="-342900" lvl="0" marL="342900" marR="0" rtl="0" algn="ctr">
              <a:lnSpc>
                <a:spcPct val="80000"/>
              </a:lnSpc>
              <a:spcBef>
                <a:spcPts val="400"/>
              </a:spcBef>
              <a:spcAft>
                <a:spcPts val="0"/>
              </a:spcAft>
              <a:buClr>
                <a:srgbClr val="000000"/>
              </a:buClr>
              <a:buSzPts val="2000"/>
              <a:buFont typeface="Arial"/>
              <a:buNone/>
            </a:pPr>
            <a:r>
              <a:rPr b="0" i="0" lang="en-US" sz="2000" u="none" cap="none" strike="noStrike">
                <a:solidFill>
                  <a:schemeClr val="dk1"/>
                </a:solidFill>
                <a:latin typeface="Calibri"/>
                <a:ea typeface="Calibri"/>
                <a:cs typeface="Calibri"/>
                <a:sym typeface="Calibri"/>
              </a:rPr>
              <a:t>Creativity, extraneous variables</a:t>
            </a:r>
            <a:endParaRPr b="0" i="0" sz="1400" u="none" cap="none" strike="noStrike">
              <a:solidFill>
                <a:srgbClr val="000000"/>
              </a:solidFill>
              <a:latin typeface="Arial"/>
              <a:ea typeface="Arial"/>
              <a:cs typeface="Arial"/>
              <a:sym typeface="Arial"/>
            </a:endParaRPr>
          </a:p>
          <a:p>
            <a:pPr indent="-342900" lvl="0" marL="342900" marR="0" rtl="0" algn="ctr">
              <a:lnSpc>
                <a:spcPct val="80000"/>
              </a:lnSpc>
              <a:spcBef>
                <a:spcPts val="40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a:p>
            <a:pPr indent="-342900" lvl="0" marL="342900" marR="0" rtl="0" algn="ctr">
              <a:lnSpc>
                <a:spcPct val="80000"/>
              </a:lnSpc>
              <a:spcBef>
                <a:spcPts val="400"/>
              </a:spcBef>
              <a:spcAft>
                <a:spcPts val="0"/>
              </a:spcAft>
              <a:buClr>
                <a:srgbClr val="000000"/>
              </a:buClr>
              <a:buSzPts val="2000"/>
              <a:buFont typeface="Arial"/>
              <a:buNone/>
            </a:pPr>
            <a:r>
              <a:rPr b="0" i="0" lang="en-US" sz="2000" u="none" cap="none" strike="noStrike">
                <a:solidFill>
                  <a:schemeClr val="dk1"/>
                </a:solidFill>
                <a:latin typeface="Calibri"/>
                <a:ea typeface="Calibri"/>
                <a:cs typeface="Calibri"/>
                <a:sym typeface="Calibri"/>
              </a:rPr>
              <a:t>Data collection and analysis intertwined</a:t>
            </a:r>
            <a:endParaRPr b="0" i="0" sz="1400" u="none" cap="none" strike="noStrike">
              <a:solidFill>
                <a:srgbClr val="000000"/>
              </a:solidFill>
              <a:latin typeface="Arial"/>
              <a:ea typeface="Arial"/>
              <a:cs typeface="Arial"/>
              <a:sym typeface="Arial"/>
            </a:endParaRPr>
          </a:p>
          <a:p>
            <a:pPr indent="-342900" lvl="0" marL="342900" marR="0" rtl="0" algn="ctr">
              <a:lnSpc>
                <a:spcPct val="80000"/>
              </a:lnSpc>
              <a:spcBef>
                <a:spcPts val="40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a:p>
            <a:pPr indent="-342900" lvl="0" marL="342900" marR="0" rtl="0" algn="ctr">
              <a:lnSpc>
                <a:spcPct val="80000"/>
              </a:lnSpc>
              <a:spcBef>
                <a:spcPts val="400"/>
              </a:spcBef>
              <a:spcAft>
                <a:spcPts val="0"/>
              </a:spcAft>
              <a:buClr>
                <a:srgbClr val="000000"/>
              </a:buClr>
              <a:buSzPts val="2000"/>
              <a:buFont typeface="Arial"/>
              <a:buNone/>
            </a:pPr>
            <a:r>
              <a:rPr b="0" i="0" lang="en-US" sz="2000" u="none" cap="none" strike="noStrike">
                <a:solidFill>
                  <a:schemeClr val="dk1"/>
                </a:solidFill>
                <a:latin typeface="Calibri"/>
                <a:ea typeface="Calibri"/>
                <a:cs typeface="Calibri"/>
                <a:sym typeface="Calibri"/>
              </a:rPr>
              <a:t>Description, meaning</a:t>
            </a:r>
            <a:endParaRPr b="0" i="0" sz="1400" u="none" cap="none" strike="noStrike">
              <a:solidFill>
                <a:srgbClr val="000000"/>
              </a:solidFill>
              <a:latin typeface="Arial"/>
              <a:ea typeface="Arial"/>
              <a:cs typeface="Arial"/>
              <a:sym typeface="Arial"/>
            </a:endParaRPr>
          </a:p>
          <a:p>
            <a:pPr indent="-342900" lvl="0" marL="342900" marR="0" rtl="0" algn="ctr">
              <a:lnSpc>
                <a:spcPct val="80000"/>
              </a:lnSpc>
              <a:spcBef>
                <a:spcPts val="40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a:p>
            <a:pPr indent="-342900" lvl="0" marL="342900" marR="0" rtl="0" algn="ctr">
              <a:lnSpc>
                <a:spcPct val="80000"/>
              </a:lnSpc>
              <a:spcBef>
                <a:spcPts val="400"/>
              </a:spcBef>
              <a:spcAft>
                <a:spcPts val="0"/>
              </a:spcAft>
              <a:buClr>
                <a:srgbClr val="000000"/>
              </a:buClr>
              <a:buSzPts val="2000"/>
              <a:buFont typeface="Arial"/>
              <a:buNone/>
            </a:pPr>
            <a:r>
              <a:rPr b="0" i="0" lang="en-US" sz="2000" u="none" cap="none" strike="noStrike">
                <a:solidFill>
                  <a:schemeClr val="dk1"/>
                </a:solidFill>
                <a:latin typeface="Calibri"/>
                <a:ea typeface="Calibri"/>
                <a:cs typeface="Calibri"/>
                <a:sym typeface="Calibri"/>
              </a:rPr>
              <a:t> Uncover underlying motivations and factors that influence decision-making and opinions</a:t>
            </a:r>
            <a:endParaRPr b="0" i="0" sz="1400" u="none" cap="none" strike="noStrike">
              <a:solidFill>
                <a:srgbClr val="000000"/>
              </a:solidFill>
              <a:latin typeface="Arial"/>
              <a:ea typeface="Arial"/>
              <a:cs typeface="Arial"/>
              <a:sym typeface="Arial"/>
            </a:endParaRPr>
          </a:p>
          <a:p>
            <a:pPr indent="-342900" lvl="0" marL="342900" marR="0" rtl="0" algn="ctr">
              <a:lnSpc>
                <a:spcPct val="80000"/>
              </a:lnSpc>
              <a:spcBef>
                <a:spcPts val="40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a:p>
            <a:pPr indent="-342900" lvl="0" marL="342900" marR="0" rtl="0" algn="ctr">
              <a:lnSpc>
                <a:spcPct val="80000"/>
              </a:lnSpc>
              <a:spcBef>
                <a:spcPts val="40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a:p>
            <a:pPr indent="-342900" lvl="0" marL="342900" marR="0" rtl="0" algn="ctr">
              <a:lnSpc>
                <a:spcPct val="80000"/>
              </a:lnSpc>
              <a:spcBef>
                <a:spcPts val="40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p:txBody>
      </p:sp>
      <p:sp>
        <p:nvSpPr>
          <p:cNvPr id="253" name="Google Shape;253;p36"/>
          <p:cNvSpPr/>
          <p:nvPr/>
        </p:nvSpPr>
        <p:spPr>
          <a:xfrm>
            <a:off x="4174275" y="1326496"/>
            <a:ext cx="936000" cy="258900"/>
          </a:xfrm>
          <a:prstGeom prst="leftRightArrow">
            <a:avLst>
              <a:gd fmla="val 50000" name="adj1"/>
              <a:gd fmla="val 50000" name="adj2"/>
            </a:avLst>
          </a:prstGeom>
          <a:gradFill>
            <a:gsLst>
              <a:gs pos="0">
                <a:srgbClr val="3E7FCD"/>
              </a:gs>
              <a:gs pos="100000">
                <a:srgbClr val="96C0FF"/>
              </a:gs>
            </a:gsLst>
            <a:lin ang="16200038" scaled="0"/>
          </a:gradFill>
          <a:ln cap="flat" cmpd="sng" w="9525">
            <a:solidFill>
              <a:srgbClr val="4A7DBA"/>
            </a:solidFill>
            <a:prstDash val="solid"/>
            <a:round/>
            <a:headEnd len="sm" w="sm" type="none"/>
            <a:tailEnd len="sm" w="sm" type="none"/>
          </a:ln>
          <a:effectLst>
            <a:outerShdw blurRad="40000" rotWithShape="0" dir="5400000" dist="23000">
              <a:srgbClr val="000000">
                <a:alpha val="34509"/>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54" name="Google Shape;254;p36"/>
          <p:cNvSpPr/>
          <p:nvPr/>
        </p:nvSpPr>
        <p:spPr>
          <a:xfrm>
            <a:off x="4174275" y="4830245"/>
            <a:ext cx="936000" cy="258900"/>
          </a:xfrm>
          <a:prstGeom prst="leftRightArrow">
            <a:avLst>
              <a:gd fmla="val 50000" name="adj1"/>
              <a:gd fmla="val 50000" name="adj2"/>
            </a:avLst>
          </a:prstGeom>
          <a:gradFill>
            <a:gsLst>
              <a:gs pos="0">
                <a:srgbClr val="3E7FCD"/>
              </a:gs>
              <a:gs pos="100000">
                <a:srgbClr val="96C0FF"/>
              </a:gs>
            </a:gsLst>
            <a:lin ang="16200038" scaled="0"/>
          </a:gradFill>
          <a:ln cap="flat" cmpd="sng" w="9525">
            <a:solidFill>
              <a:srgbClr val="4A7DBA"/>
            </a:solidFill>
            <a:prstDash val="solid"/>
            <a:round/>
            <a:headEnd len="sm" w="sm" type="none"/>
            <a:tailEnd len="sm" w="sm" type="none"/>
          </a:ln>
          <a:effectLst>
            <a:outerShdw blurRad="40000" rotWithShape="0" dir="5400000" dist="23000">
              <a:srgbClr val="000000">
                <a:alpha val="34509"/>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55" name="Google Shape;255;p36"/>
          <p:cNvSpPr/>
          <p:nvPr/>
        </p:nvSpPr>
        <p:spPr>
          <a:xfrm>
            <a:off x="4174275" y="4210663"/>
            <a:ext cx="936000" cy="258900"/>
          </a:xfrm>
          <a:prstGeom prst="leftRightArrow">
            <a:avLst>
              <a:gd fmla="val 50000" name="adj1"/>
              <a:gd fmla="val 50000" name="adj2"/>
            </a:avLst>
          </a:prstGeom>
          <a:gradFill>
            <a:gsLst>
              <a:gs pos="0">
                <a:srgbClr val="3E7FCD"/>
              </a:gs>
              <a:gs pos="100000">
                <a:srgbClr val="96C0FF"/>
              </a:gs>
            </a:gsLst>
            <a:lin ang="16200038" scaled="0"/>
          </a:gradFill>
          <a:ln cap="flat" cmpd="sng" w="9525">
            <a:solidFill>
              <a:srgbClr val="4A7DBA"/>
            </a:solidFill>
            <a:prstDash val="solid"/>
            <a:round/>
            <a:headEnd len="sm" w="sm" type="none"/>
            <a:tailEnd len="sm" w="sm" type="none"/>
          </a:ln>
          <a:effectLst>
            <a:outerShdw blurRad="40000" rotWithShape="0" dir="5400000" dist="23000">
              <a:srgbClr val="000000">
                <a:alpha val="34509"/>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56" name="Google Shape;256;p36"/>
          <p:cNvSpPr/>
          <p:nvPr/>
        </p:nvSpPr>
        <p:spPr>
          <a:xfrm>
            <a:off x="4174275" y="3492538"/>
            <a:ext cx="936000" cy="258900"/>
          </a:xfrm>
          <a:prstGeom prst="leftRightArrow">
            <a:avLst>
              <a:gd fmla="val 50000" name="adj1"/>
              <a:gd fmla="val 50000" name="adj2"/>
            </a:avLst>
          </a:prstGeom>
          <a:gradFill>
            <a:gsLst>
              <a:gs pos="0">
                <a:srgbClr val="3E7FCD"/>
              </a:gs>
              <a:gs pos="100000">
                <a:srgbClr val="96C0FF"/>
              </a:gs>
            </a:gsLst>
            <a:lin ang="16200038" scaled="0"/>
          </a:gradFill>
          <a:ln cap="flat" cmpd="sng" w="9525">
            <a:solidFill>
              <a:srgbClr val="4A7DBA"/>
            </a:solidFill>
            <a:prstDash val="solid"/>
            <a:round/>
            <a:headEnd len="sm" w="sm" type="none"/>
            <a:tailEnd len="sm" w="sm" type="none"/>
          </a:ln>
          <a:effectLst>
            <a:outerShdw blurRad="40000" rotWithShape="0" dir="5400000" dist="23000">
              <a:srgbClr val="000000">
                <a:alpha val="34509"/>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57" name="Google Shape;257;p36"/>
          <p:cNvSpPr/>
          <p:nvPr/>
        </p:nvSpPr>
        <p:spPr>
          <a:xfrm>
            <a:off x="4174275" y="2702571"/>
            <a:ext cx="936000" cy="258900"/>
          </a:xfrm>
          <a:prstGeom prst="leftRightArrow">
            <a:avLst>
              <a:gd fmla="val 50000" name="adj1"/>
              <a:gd fmla="val 50000" name="adj2"/>
            </a:avLst>
          </a:prstGeom>
          <a:gradFill>
            <a:gsLst>
              <a:gs pos="0">
                <a:srgbClr val="3E7FCD"/>
              </a:gs>
              <a:gs pos="100000">
                <a:srgbClr val="96C0FF"/>
              </a:gs>
            </a:gsLst>
            <a:lin ang="16200038" scaled="0"/>
          </a:gradFill>
          <a:ln cap="flat" cmpd="sng" w="9525">
            <a:solidFill>
              <a:srgbClr val="4A7DBA"/>
            </a:solidFill>
            <a:prstDash val="solid"/>
            <a:round/>
            <a:headEnd len="sm" w="sm" type="none"/>
            <a:tailEnd len="sm" w="sm" type="none"/>
          </a:ln>
          <a:effectLst>
            <a:outerShdw blurRad="40000" rotWithShape="0" dir="5400000" dist="23000">
              <a:srgbClr val="000000">
                <a:alpha val="34509"/>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58" name="Google Shape;258;p36"/>
          <p:cNvSpPr/>
          <p:nvPr/>
        </p:nvSpPr>
        <p:spPr>
          <a:xfrm>
            <a:off x="4174275" y="5397753"/>
            <a:ext cx="936000" cy="258900"/>
          </a:xfrm>
          <a:prstGeom prst="leftRightArrow">
            <a:avLst>
              <a:gd fmla="val 50000" name="adj1"/>
              <a:gd fmla="val 50000" name="adj2"/>
            </a:avLst>
          </a:prstGeom>
          <a:gradFill>
            <a:gsLst>
              <a:gs pos="0">
                <a:srgbClr val="3E7FCD"/>
              </a:gs>
              <a:gs pos="100000">
                <a:srgbClr val="96C0FF"/>
              </a:gs>
            </a:gsLst>
            <a:lin ang="16200038" scaled="0"/>
          </a:gradFill>
          <a:ln cap="flat" cmpd="sng" w="9525">
            <a:solidFill>
              <a:srgbClr val="4A7DBA"/>
            </a:solidFill>
            <a:prstDash val="solid"/>
            <a:round/>
            <a:headEnd len="sm" w="sm" type="none"/>
            <a:tailEnd len="sm" w="sm" type="none"/>
          </a:ln>
          <a:effectLst>
            <a:outerShdw blurRad="40000" rotWithShape="0" dir="5400000" dist="23000">
              <a:srgbClr val="000000">
                <a:alpha val="34509"/>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59" name="Google Shape;259;p36"/>
          <p:cNvSpPr/>
          <p:nvPr/>
        </p:nvSpPr>
        <p:spPr>
          <a:xfrm>
            <a:off x="4174275" y="6027219"/>
            <a:ext cx="936000" cy="258900"/>
          </a:xfrm>
          <a:prstGeom prst="leftRightArrow">
            <a:avLst>
              <a:gd fmla="val 50000" name="adj1"/>
              <a:gd fmla="val 50000" name="adj2"/>
            </a:avLst>
          </a:prstGeom>
          <a:gradFill>
            <a:gsLst>
              <a:gs pos="0">
                <a:srgbClr val="3E7FCD"/>
              </a:gs>
              <a:gs pos="100000">
                <a:srgbClr val="96C0FF"/>
              </a:gs>
            </a:gsLst>
            <a:lin ang="16200038" scaled="0"/>
          </a:gradFill>
          <a:ln cap="flat" cmpd="sng" w="9525">
            <a:solidFill>
              <a:srgbClr val="4A7DBA"/>
            </a:solidFill>
            <a:prstDash val="solid"/>
            <a:round/>
            <a:headEnd len="sm" w="sm" type="none"/>
            <a:tailEnd len="sm" w="sm" type="none"/>
          </a:ln>
          <a:effectLst>
            <a:outerShdw blurRad="40000" rotWithShape="0" dir="5400000" dist="23000">
              <a:srgbClr val="000000">
                <a:alpha val="34509"/>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60" name="Google Shape;260;p36"/>
          <p:cNvSpPr/>
          <p:nvPr/>
        </p:nvSpPr>
        <p:spPr>
          <a:xfrm>
            <a:off x="4174275" y="1867462"/>
            <a:ext cx="936000" cy="258900"/>
          </a:xfrm>
          <a:prstGeom prst="leftRightArrow">
            <a:avLst>
              <a:gd fmla="val 50000" name="adj1"/>
              <a:gd fmla="val 50000" name="adj2"/>
            </a:avLst>
          </a:prstGeom>
          <a:gradFill>
            <a:gsLst>
              <a:gs pos="0">
                <a:srgbClr val="3E7FCD"/>
              </a:gs>
              <a:gs pos="100000">
                <a:srgbClr val="96C0FF"/>
              </a:gs>
            </a:gsLst>
            <a:lin ang="16200038" scaled="0"/>
          </a:gradFill>
          <a:ln cap="flat" cmpd="sng" w="9525">
            <a:solidFill>
              <a:srgbClr val="4A7DBA"/>
            </a:solidFill>
            <a:prstDash val="solid"/>
            <a:round/>
            <a:headEnd len="sm" w="sm" type="none"/>
            <a:tailEnd len="sm" w="sm" type="none"/>
          </a:ln>
          <a:effectLst>
            <a:outerShdw blurRad="40000" rotWithShape="0" dir="5400000" dist="23000">
              <a:srgbClr val="000000">
                <a:alpha val="34509"/>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5" name="Shape 265"/>
        <p:cNvGrpSpPr/>
        <p:nvPr/>
      </p:nvGrpSpPr>
      <p:grpSpPr>
        <a:xfrm>
          <a:off x="0" y="0"/>
          <a:ext cx="0" cy="0"/>
          <a:chOff x="0" y="0"/>
          <a:chExt cx="0" cy="0"/>
        </a:xfrm>
      </p:grpSpPr>
      <p:sp>
        <p:nvSpPr>
          <p:cNvPr id="266" name="Google Shape;266;p37"/>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4400"/>
              <a:buFont typeface="Calibri"/>
              <a:buNone/>
            </a:pPr>
            <a:r>
              <a:rPr lang="en-US"/>
              <a:t> Qualitative analysis: </a:t>
            </a:r>
            <a:endParaRPr/>
          </a:p>
          <a:p>
            <a:pPr indent="0" lvl="0" marL="0" rtl="0" algn="ctr">
              <a:lnSpc>
                <a:spcPct val="100000"/>
              </a:lnSpc>
              <a:spcBef>
                <a:spcPts val="0"/>
              </a:spcBef>
              <a:spcAft>
                <a:spcPts val="0"/>
              </a:spcAft>
              <a:buClr>
                <a:schemeClr val="dk1"/>
              </a:buClr>
              <a:buSzPts val="4400"/>
              <a:buFont typeface="Calibri"/>
              <a:buNone/>
            </a:pPr>
            <a:r>
              <a:rPr lang="en-US"/>
              <a:t>Subjectivity and bias made explicit</a:t>
            </a:r>
            <a:endParaRPr/>
          </a:p>
        </p:txBody>
      </p:sp>
      <p:pic>
        <p:nvPicPr>
          <p:cNvPr descr="harries-miracle.jpg" id="267" name="Google Shape;267;p37"/>
          <p:cNvPicPr preferRelativeResize="0"/>
          <p:nvPr>
            <p:ph idx="1" type="body"/>
          </p:nvPr>
        </p:nvPicPr>
        <p:blipFill rotWithShape="1">
          <a:blip r:embed="rId3">
            <a:alphaModFix/>
          </a:blip>
          <a:srcRect b="0" l="-60311" r="-60311" t="0"/>
          <a:stretch/>
        </p:blipFill>
        <p:spPr>
          <a:xfrm>
            <a:off x="457200" y="1600200"/>
            <a:ext cx="8229600" cy="4525963"/>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1" name="Shape 271"/>
        <p:cNvGrpSpPr/>
        <p:nvPr/>
      </p:nvGrpSpPr>
      <p:grpSpPr>
        <a:xfrm>
          <a:off x="0" y="0"/>
          <a:ext cx="0" cy="0"/>
          <a:chOff x="0" y="0"/>
          <a:chExt cx="0" cy="0"/>
        </a:xfrm>
      </p:grpSpPr>
      <p:sp>
        <p:nvSpPr>
          <p:cNvPr id="272" name="Google Shape;272;p38"/>
          <p:cNvSpPr txBox="1"/>
          <p:nvPr>
            <p:ph type="title"/>
          </p:nvPr>
        </p:nvSpPr>
        <p:spPr>
          <a:xfrm>
            <a:off x="3540234" y="274638"/>
            <a:ext cx="5146566" cy="1143000"/>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3959"/>
              <a:buFont typeface="Calibri"/>
              <a:buNone/>
            </a:pPr>
            <a:r>
              <a:rPr lang="en-US" sz="3959"/>
              <a:t> Coding is part of qualitative data analysis</a:t>
            </a:r>
            <a:endParaRPr sz="3959"/>
          </a:p>
        </p:txBody>
      </p:sp>
      <p:sp>
        <p:nvSpPr>
          <p:cNvPr id="273" name="Google Shape;273;p38"/>
          <p:cNvSpPr txBox="1"/>
          <p:nvPr>
            <p:ph idx="1" type="body"/>
          </p:nvPr>
        </p:nvSpPr>
        <p:spPr>
          <a:xfrm>
            <a:off x="457200" y="274638"/>
            <a:ext cx="3717967" cy="4525963"/>
          </a:xfrm>
          <a:prstGeom prst="rect">
            <a:avLst/>
          </a:prstGeom>
          <a:noFill/>
          <a:ln>
            <a:noFill/>
          </a:ln>
        </p:spPr>
        <p:txBody>
          <a:bodyPr anchorCtr="0" anchor="t" bIns="45700" lIns="91425" spcFirstLastPara="1" rIns="91425" wrap="square" tIns="45700">
            <a:normAutofit/>
          </a:bodyPr>
          <a:lstStyle/>
          <a:p>
            <a:pPr indent="-342900" lvl="0" marL="342900" rtl="0" algn="l">
              <a:lnSpc>
                <a:spcPct val="100000"/>
              </a:lnSpc>
              <a:spcBef>
                <a:spcPts val="0"/>
              </a:spcBef>
              <a:spcAft>
                <a:spcPts val="0"/>
              </a:spcAft>
              <a:buClr>
                <a:schemeClr val="dk1"/>
              </a:buClr>
              <a:buSzPts val="3200"/>
              <a:buNone/>
            </a:pPr>
            <a:r>
              <a:rPr lang="en-US"/>
              <a:t> </a:t>
            </a:r>
            <a:r>
              <a:rPr lang="en-US">
                <a:solidFill>
                  <a:srgbClr val="FFFFFF"/>
                </a:solidFill>
              </a:rPr>
              <a:t>“qualitative analysis is about reducing data without losing its meaning” ( Philip </a:t>
            </a:r>
            <a:r>
              <a:rPr lang="en-US"/>
              <a:t>Adu)</a:t>
            </a:r>
            <a:endParaRPr/>
          </a:p>
        </p:txBody>
      </p:sp>
      <p:pic>
        <p:nvPicPr>
          <p:cNvPr descr="jellyfish-cosmetics-660.jpg" id="274" name="Google Shape;274;p38"/>
          <p:cNvPicPr preferRelativeResize="0"/>
          <p:nvPr/>
        </p:nvPicPr>
        <p:blipFill rotWithShape="1">
          <a:blip r:embed="rId3">
            <a:alphaModFix/>
          </a:blip>
          <a:srcRect b="0" l="0" r="0" t="0"/>
          <a:stretch/>
        </p:blipFill>
        <p:spPr>
          <a:xfrm>
            <a:off x="457200" y="1758451"/>
            <a:ext cx="8229600" cy="5399115"/>
          </a:xfrm>
          <a:prstGeom prst="rect">
            <a:avLst/>
          </a:prstGeom>
          <a:noFill/>
          <a:ln>
            <a:noFill/>
          </a:ln>
        </p:spPr>
      </p:pic>
      <p:sp>
        <p:nvSpPr>
          <p:cNvPr id="275" name="Google Shape;275;p38"/>
          <p:cNvSpPr txBox="1"/>
          <p:nvPr/>
        </p:nvSpPr>
        <p:spPr>
          <a:xfrm>
            <a:off x="2163099" y="5172875"/>
            <a:ext cx="780682"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lt1"/>
                </a:solidFill>
                <a:latin typeface="Calibri"/>
                <a:ea typeface="Calibri"/>
                <a:cs typeface="Calibri"/>
                <a:sym typeface="Calibri"/>
              </a:rPr>
              <a:t> codes</a:t>
            </a:r>
            <a:endParaRPr b="0" i="0" sz="1800" u="none" cap="none" strike="noStrike">
              <a:solidFill>
                <a:schemeClr val="lt1"/>
              </a:solidFill>
              <a:latin typeface="Calibri"/>
              <a:ea typeface="Calibri"/>
              <a:cs typeface="Calibri"/>
              <a:sym typeface="Calibri"/>
            </a:endParaRPr>
          </a:p>
        </p:txBody>
      </p:sp>
      <p:sp>
        <p:nvSpPr>
          <p:cNvPr id="276" name="Google Shape;276;p38"/>
          <p:cNvSpPr txBox="1"/>
          <p:nvPr/>
        </p:nvSpPr>
        <p:spPr>
          <a:xfrm>
            <a:off x="4175167" y="4431269"/>
            <a:ext cx="992579"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lt1"/>
                </a:solidFill>
                <a:latin typeface="Calibri"/>
                <a:ea typeface="Calibri"/>
                <a:cs typeface="Calibri"/>
                <a:sym typeface="Calibri"/>
              </a:rPr>
              <a:t>  themes</a:t>
            </a:r>
            <a:endParaRPr b="0" i="0" sz="1800" u="none" cap="none" strike="noStrike">
              <a:solidFill>
                <a:schemeClr val="lt1"/>
              </a:solidFill>
              <a:latin typeface="Calibri"/>
              <a:ea typeface="Calibri"/>
              <a:cs typeface="Calibri"/>
              <a:sym typeface="Calibri"/>
            </a:endParaRPr>
          </a:p>
        </p:txBody>
      </p:sp>
      <p:sp>
        <p:nvSpPr>
          <p:cNvPr id="277" name="Google Shape;277;p38"/>
          <p:cNvSpPr txBox="1"/>
          <p:nvPr/>
        </p:nvSpPr>
        <p:spPr>
          <a:xfrm>
            <a:off x="6028896" y="3033716"/>
            <a:ext cx="858115"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lt1"/>
                </a:solidFill>
                <a:latin typeface="Calibri"/>
                <a:ea typeface="Calibri"/>
                <a:cs typeface="Calibri"/>
                <a:sym typeface="Calibri"/>
              </a:rPr>
              <a:t> theory</a:t>
            </a:r>
            <a:endParaRPr b="0" i="0" sz="1800" u="none" cap="none" strike="noStrike">
              <a:solidFill>
                <a:schemeClr val="lt1"/>
              </a:solidFill>
              <a:latin typeface="Calibri"/>
              <a:ea typeface="Calibri"/>
              <a:cs typeface="Calibri"/>
              <a:sym typeface="Calibri"/>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2" name="Shape 282"/>
        <p:cNvGrpSpPr/>
        <p:nvPr/>
      </p:nvGrpSpPr>
      <p:grpSpPr>
        <a:xfrm>
          <a:off x="0" y="0"/>
          <a:ext cx="0" cy="0"/>
          <a:chOff x="0" y="0"/>
          <a:chExt cx="0" cy="0"/>
        </a:xfrm>
      </p:grpSpPr>
      <p:sp>
        <p:nvSpPr>
          <p:cNvPr id="283" name="Google Shape;283;p39"/>
          <p:cNvSpPr txBox="1"/>
          <p:nvPr>
            <p:ph type="ctrTitle"/>
          </p:nvPr>
        </p:nvSpPr>
        <p:spPr>
          <a:xfrm>
            <a:off x="541338" y="549275"/>
            <a:ext cx="7988300" cy="1008063"/>
          </a:xfrm>
          <a:prstGeom prst="rect">
            <a:avLst/>
          </a:prstGeom>
          <a:noFill/>
          <a:ln>
            <a:noFill/>
          </a:ln>
        </p:spPr>
        <p:txBody>
          <a:bodyPr anchorCtr="1"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4400"/>
              <a:buFont typeface="Verdana"/>
              <a:buNone/>
            </a:pPr>
            <a:r>
              <a:rPr b="1" lang="en-US">
                <a:latin typeface="Verdana"/>
                <a:ea typeface="Verdana"/>
                <a:cs typeface="Verdana"/>
                <a:sym typeface="Verdana"/>
              </a:rPr>
              <a:t>Coding -  definition</a:t>
            </a:r>
            <a:endParaRPr b="1">
              <a:latin typeface="Verdana"/>
              <a:ea typeface="Verdana"/>
              <a:cs typeface="Verdana"/>
              <a:sym typeface="Verdana"/>
            </a:endParaRPr>
          </a:p>
        </p:txBody>
      </p:sp>
      <p:sp>
        <p:nvSpPr>
          <p:cNvPr id="284" name="Google Shape;284;p39"/>
          <p:cNvSpPr txBox="1"/>
          <p:nvPr>
            <p:ph idx="1" type="subTitle"/>
          </p:nvPr>
        </p:nvSpPr>
        <p:spPr>
          <a:xfrm>
            <a:off x="373510" y="1773238"/>
            <a:ext cx="8770490" cy="5084762"/>
          </a:xfrm>
          <a:prstGeom prst="rect">
            <a:avLst/>
          </a:prstGeom>
          <a:noFill/>
          <a:ln>
            <a:noFill/>
          </a:ln>
        </p:spPr>
        <p:txBody>
          <a:bodyPr anchorCtr="0" anchor="t" bIns="45700" lIns="91425" spcFirstLastPara="1" rIns="91425" wrap="square" tIns="45700">
            <a:normAutofit/>
          </a:bodyPr>
          <a:lstStyle/>
          <a:p>
            <a:pPr indent="0" lvl="0" marL="0" rtl="0" algn="ctr">
              <a:lnSpc>
                <a:spcPct val="100000"/>
              </a:lnSpc>
              <a:spcBef>
                <a:spcPts val="0"/>
              </a:spcBef>
              <a:spcAft>
                <a:spcPts val="0"/>
              </a:spcAft>
              <a:buClr>
                <a:srgbClr val="888888"/>
              </a:buClr>
              <a:buSzPts val="2000"/>
              <a:buNone/>
            </a:pPr>
            <a:r>
              <a:t/>
            </a:r>
            <a:endParaRPr b="1" sz="2000">
              <a:latin typeface="Verdana"/>
              <a:ea typeface="Verdana"/>
              <a:cs typeface="Verdana"/>
              <a:sym typeface="Verdana"/>
            </a:endParaRPr>
          </a:p>
          <a:p>
            <a:pPr indent="0" lvl="0" marL="0" rtl="0" algn="ctr">
              <a:lnSpc>
                <a:spcPct val="100000"/>
              </a:lnSpc>
              <a:spcBef>
                <a:spcPts val="400"/>
              </a:spcBef>
              <a:spcAft>
                <a:spcPts val="0"/>
              </a:spcAft>
              <a:buClr>
                <a:srgbClr val="888888"/>
              </a:buClr>
              <a:buSzPts val="2000"/>
              <a:buNone/>
            </a:pPr>
            <a:r>
              <a:t/>
            </a:r>
            <a:endParaRPr b="1" sz="2000">
              <a:latin typeface="Verdana"/>
              <a:ea typeface="Verdana"/>
              <a:cs typeface="Verdana"/>
              <a:sym typeface="Verdana"/>
            </a:endParaRPr>
          </a:p>
          <a:p>
            <a:pPr indent="0" lvl="0" marL="0" rtl="0" algn="ctr">
              <a:lnSpc>
                <a:spcPct val="100000"/>
              </a:lnSpc>
              <a:spcBef>
                <a:spcPts val="600"/>
              </a:spcBef>
              <a:spcAft>
                <a:spcPts val="0"/>
              </a:spcAft>
              <a:buClr>
                <a:srgbClr val="888888"/>
              </a:buClr>
              <a:buSzPts val="3000"/>
              <a:buNone/>
            </a:pPr>
            <a:r>
              <a:rPr lang="en-US" sz="3000">
                <a:latin typeface="Verdana"/>
                <a:ea typeface="Verdana"/>
                <a:cs typeface="Verdana"/>
                <a:sym typeface="Verdana"/>
              </a:rPr>
              <a:t>The identification of passages of text (or other meaningful phenomena, such as parts of images) and applying labels to them that indicate they are examples of some thematic idea. </a:t>
            </a:r>
            <a:endParaRPr sz="3000">
              <a:latin typeface="Verdana"/>
              <a:ea typeface="Verdana"/>
              <a:cs typeface="Verdana"/>
              <a:sym typeface="Verdana"/>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9" name="Shape 289"/>
        <p:cNvGrpSpPr/>
        <p:nvPr/>
      </p:nvGrpSpPr>
      <p:grpSpPr>
        <a:xfrm>
          <a:off x="0" y="0"/>
          <a:ext cx="0" cy="0"/>
          <a:chOff x="0" y="0"/>
          <a:chExt cx="0" cy="0"/>
        </a:xfrm>
      </p:grpSpPr>
      <p:sp>
        <p:nvSpPr>
          <p:cNvPr id="290" name="Google Shape;290;p40"/>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4400"/>
              <a:buFont typeface="Calibri"/>
              <a:buNone/>
            </a:pPr>
            <a:r>
              <a:rPr lang="en-US"/>
              <a:t>Coding is cyclical</a:t>
            </a:r>
            <a:endParaRPr/>
          </a:p>
        </p:txBody>
      </p:sp>
      <p:sp>
        <p:nvSpPr>
          <p:cNvPr id="291" name="Google Shape;291;p40"/>
          <p:cNvSpPr txBox="1"/>
          <p:nvPr>
            <p:ph idx="1" type="body"/>
          </p:nvPr>
        </p:nvSpPr>
        <p:spPr>
          <a:xfrm>
            <a:off x="457200" y="2311565"/>
            <a:ext cx="8229600" cy="3814598"/>
          </a:xfrm>
          <a:prstGeom prst="rect">
            <a:avLst/>
          </a:prstGeom>
          <a:noFill/>
          <a:ln>
            <a:noFill/>
          </a:ln>
        </p:spPr>
        <p:txBody>
          <a:bodyPr anchorCtr="0" anchor="t" bIns="45700" lIns="91425" spcFirstLastPara="1" rIns="91425" wrap="square" tIns="45700">
            <a:normAutofit/>
          </a:bodyPr>
          <a:lstStyle/>
          <a:p>
            <a:pPr indent="-342900" lvl="0" marL="342900" rtl="0" algn="l">
              <a:lnSpc>
                <a:spcPct val="100000"/>
              </a:lnSpc>
              <a:spcBef>
                <a:spcPts val="0"/>
              </a:spcBef>
              <a:spcAft>
                <a:spcPts val="0"/>
              </a:spcAft>
              <a:buClr>
                <a:schemeClr val="dk1"/>
              </a:buClr>
              <a:buSzPts val="3200"/>
              <a:buNone/>
            </a:pPr>
            <a:r>
              <a:rPr lang="en-US"/>
              <a:t>“Plays are not written, they’re rewritten.”</a:t>
            </a:r>
            <a:endParaRPr/>
          </a:p>
          <a:p>
            <a:pPr indent="-342900" lvl="0" marL="342900" rtl="0" algn="l">
              <a:lnSpc>
                <a:spcPct val="100000"/>
              </a:lnSpc>
              <a:spcBef>
                <a:spcPts val="640"/>
              </a:spcBef>
              <a:spcAft>
                <a:spcPts val="0"/>
              </a:spcAft>
              <a:buClr>
                <a:schemeClr val="dk1"/>
              </a:buClr>
              <a:buSzPts val="3200"/>
              <a:buNone/>
            </a:pPr>
            <a:r>
              <a:rPr lang="en-US"/>
              <a:t>“Data isn’t coded, it’s recoded.”</a:t>
            </a:r>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6" name="Shape 296"/>
        <p:cNvGrpSpPr/>
        <p:nvPr/>
      </p:nvGrpSpPr>
      <p:grpSpPr>
        <a:xfrm>
          <a:off x="0" y="0"/>
          <a:ext cx="0" cy="0"/>
          <a:chOff x="0" y="0"/>
          <a:chExt cx="0" cy="0"/>
        </a:xfrm>
      </p:grpSpPr>
      <p:sp>
        <p:nvSpPr>
          <p:cNvPr id="297" name="Google Shape;297;p4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4400"/>
              <a:buFont typeface="Calibri"/>
              <a:buNone/>
            </a:pPr>
            <a:r>
              <a:rPr lang="en-US"/>
              <a:t> Different types/stages of coding</a:t>
            </a:r>
            <a:endParaRPr/>
          </a:p>
        </p:txBody>
      </p:sp>
      <p:graphicFrame>
        <p:nvGraphicFramePr>
          <p:cNvPr id="298" name="Google Shape;298;p41"/>
          <p:cNvGraphicFramePr/>
          <p:nvPr/>
        </p:nvGraphicFramePr>
        <p:xfrm>
          <a:off x="896424" y="2015200"/>
          <a:ext cx="3000000" cy="3000000"/>
        </p:xfrm>
        <a:graphic>
          <a:graphicData uri="http://schemas.openxmlformats.org/drawingml/2006/table">
            <a:tbl>
              <a:tblPr bandRow="1" firstRow="1">
                <a:noFill/>
                <a:tableStyleId>{080F3D14-92F6-444A-AE83-7A45A4A2C3C5}</a:tableStyleId>
              </a:tblPr>
              <a:tblGrid>
                <a:gridCol w="3811625"/>
                <a:gridCol w="3811625"/>
              </a:tblGrid>
              <a:tr h="634425">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t>Types and</a:t>
                      </a:r>
                      <a:endParaRPr sz="1800" u="none" cap="none" strike="noStrike"/>
                    </a:p>
                  </a:txBody>
                  <a:tcPr marT="45725" marB="45725" marR="91450" marL="91450"/>
                </a:tc>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t>Stages</a:t>
                      </a:r>
                      <a:endParaRPr sz="1800" u="none" cap="none" strike="noStrike"/>
                    </a:p>
                  </a:txBody>
                  <a:tcPr marT="45725" marB="45725" marR="91450" marL="91450"/>
                </a:tc>
              </a:tr>
              <a:tr h="634425">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t>Open</a:t>
                      </a:r>
                      <a:endParaRPr sz="1800" u="none" cap="none" strike="noStrike"/>
                    </a:p>
                  </a:txBody>
                  <a:tcPr marT="45725" marB="45725" marR="91450" marL="91450"/>
                </a:tc>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t>1st</a:t>
                      </a:r>
                      <a:endParaRPr sz="1800" u="none" cap="none" strike="noStrike"/>
                    </a:p>
                  </a:txBody>
                  <a:tcPr marT="45725" marB="45725" marR="91450" marL="91450"/>
                </a:tc>
              </a:tr>
              <a:tr h="634425">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t>In-vivo</a:t>
                      </a:r>
                      <a:endParaRPr sz="1800" u="none" cap="none" strike="noStrike"/>
                    </a:p>
                  </a:txBody>
                  <a:tcPr marT="45725" marB="45725" marR="91450" marL="91450"/>
                </a:tc>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t>1st</a:t>
                      </a:r>
                      <a:endParaRPr sz="1800" u="none" cap="none" strike="noStrike"/>
                    </a:p>
                  </a:txBody>
                  <a:tcPr marT="45725" marB="45725" marR="91450" marL="91450"/>
                </a:tc>
              </a:tr>
              <a:tr h="634425">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t>A priori</a:t>
                      </a:r>
                      <a:endParaRPr sz="1800" u="none" cap="none" strike="noStrike"/>
                    </a:p>
                  </a:txBody>
                  <a:tcPr marT="45725" marB="45725" marR="91450" marL="91450"/>
                </a:tc>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t>1st</a:t>
                      </a:r>
                      <a:endParaRPr sz="1800" u="none" cap="none" strike="noStrike"/>
                    </a:p>
                  </a:txBody>
                  <a:tcPr marT="45725" marB="45725" marR="91450" marL="91450"/>
                </a:tc>
              </a:tr>
              <a:tr h="634425">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t>Thematic</a:t>
                      </a:r>
                      <a:endParaRPr sz="1800" u="none" cap="none" strike="noStrike"/>
                    </a:p>
                  </a:txBody>
                  <a:tcPr marT="45725" marB="45725" marR="91450" marL="91450"/>
                </a:tc>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t>2nd</a:t>
                      </a:r>
                      <a:endParaRPr sz="1800" u="none" cap="none" strike="noStrike"/>
                    </a:p>
                  </a:txBody>
                  <a:tcPr marT="45725" marB="45725" marR="91450" marL="91450"/>
                </a:tc>
              </a:tr>
              <a:tr h="634425">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t>Selective coding (network diagrams)</a:t>
                      </a:r>
                      <a:endParaRPr sz="1800" u="none" cap="none" strike="noStrike"/>
                    </a:p>
                  </a:txBody>
                  <a:tcPr marT="45725" marB="45725" marR="91450" marL="91450"/>
                </a:tc>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t>3rd</a:t>
                      </a:r>
                      <a:endParaRPr sz="1800" u="none" cap="none" strike="noStrike"/>
                    </a:p>
                  </a:txBody>
                  <a:tcPr marT="45725" marB="45725" marR="91450" marL="91450"/>
                </a:tc>
              </a:tr>
            </a:tbl>
          </a:graphicData>
        </a:graphic>
      </p:graphicFrame>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3" name="Shape 303"/>
        <p:cNvGrpSpPr/>
        <p:nvPr/>
      </p:nvGrpSpPr>
      <p:grpSpPr>
        <a:xfrm>
          <a:off x="0" y="0"/>
          <a:ext cx="0" cy="0"/>
          <a:chOff x="0" y="0"/>
          <a:chExt cx="0" cy="0"/>
        </a:xfrm>
      </p:grpSpPr>
      <p:sp>
        <p:nvSpPr>
          <p:cNvPr id="304" name="Google Shape;304;p42"/>
          <p:cNvSpPr txBox="1"/>
          <p:nvPr>
            <p:ph type="title"/>
          </p:nvPr>
        </p:nvSpPr>
        <p:spPr>
          <a:xfrm>
            <a:off x="457200" y="152400"/>
            <a:ext cx="8229600" cy="1143000"/>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2"/>
              </a:buClr>
              <a:buSzPts val="4400"/>
              <a:buFont typeface="Calibri"/>
              <a:buNone/>
            </a:pPr>
            <a:r>
              <a:rPr lang="en-US">
                <a:solidFill>
                  <a:schemeClr val="dk2"/>
                </a:solidFill>
              </a:rPr>
              <a:t> coding example</a:t>
            </a:r>
            <a:endParaRPr>
              <a:solidFill>
                <a:schemeClr val="dk2"/>
              </a:solidFill>
            </a:endParaRPr>
          </a:p>
        </p:txBody>
      </p:sp>
      <p:sp>
        <p:nvSpPr>
          <p:cNvPr id="305" name="Google Shape;305;p42"/>
          <p:cNvSpPr txBox="1"/>
          <p:nvPr>
            <p:ph idx="1" type="body"/>
          </p:nvPr>
        </p:nvSpPr>
        <p:spPr>
          <a:xfrm>
            <a:off x="590992" y="1265237"/>
            <a:ext cx="8248207" cy="4754563"/>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2"/>
              </a:buClr>
              <a:buSzPts val="2720"/>
              <a:buNone/>
            </a:pPr>
            <a:r>
              <a:rPr lang="en-US" sz="2720">
                <a:solidFill>
                  <a:schemeClr val="dk2"/>
                </a:solidFill>
              </a:rPr>
              <a:t>(From semi-structured, unrecorded interview with project participants):</a:t>
            </a:r>
            <a:endParaRPr/>
          </a:p>
          <a:p>
            <a:pPr indent="0" lvl="0" marL="0" rtl="0" algn="l">
              <a:lnSpc>
                <a:spcPct val="90000"/>
              </a:lnSpc>
              <a:spcBef>
                <a:spcPts val="544"/>
              </a:spcBef>
              <a:spcAft>
                <a:spcPts val="0"/>
              </a:spcAft>
              <a:buClr>
                <a:schemeClr val="dk2"/>
              </a:buClr>
              <a:buSzPts val="2720"/>
              <a:buNone/>
            </a:pPr>
            <a:r>
              <a:rPr lang="en-US" sz="2720">
                <a:solidFill>
                  <a:schemeClr val="dk2"/>
                </a:solidFill>
              </a:rPr>
              <a:t>They spoke very well of the project - said that they learned a lot, how to record data.  They said it was very important for them to learn new things.  They especially seemed to like the experience of “sharing with </a:t>
            </a:r>
            <a:r>
              <a:rPr i="1" lang="en-US" sz="2720">
                <a:solidFill>
                  <a:schemeClr val="dk2"/>
                </a:solidFill>
              </a:rPr>
              <a:t>las licenciadas</a:t>
            </a:r>
            <a:r>
              <a:rPr lang="en-US" sz="2720">
                <a:solidFill>
                  <a:schemeClr val="dk2"/>
                </a:solidFill>
              </a:rPr>
              <a:t>”, and mentioned some of the biologists by name and even mentioned how one of them had cried when she left - something that impacted them. But when I asked about what the information had served for they seemed confused.  "We learned a lot," they repeated.  "We learned how to register."</a:t>
            </a:r>
            <a:endParaRPr sz="2720">
              <a:solidFill>
                <a:schemeClr val="dk2"/>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9" name="Shape 109"/>
        <p:cNvGrpSpPr/>
        <p:nvPr/>
      </p:nvGrpSpPr>
      <p:grpSpPr>
        <a:xfrm>
          <a:off x="0" y="0"/>
          <a:ext cx="0" cy="0"/>
          <a:chOff x="0" y="0"/>
          <a:chExt cx="0" cy="0"/>
        </a:xfrm>
      </p:grpSpPr>
      <p:sp>
        <p:nvSpPr>
          <p:cNvPr id="110" name="Google Shape;110;p16"/>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3959"/>
              <a:buFont typeface="Calibri"/>
              <a:buNone/>
            </a:pPr>
            <a:r>
              <a:rPr lang="en-US" sz="3959"/>
              <a:t> Data analysis can be fun</a:t>
            </a:r>
            <a:endParaRPr sz="3959"/>
          </a:p>
        </p:txBody>
      </p:sp>
      <p:pic>
        <p:nvPicPr>
          <p:cNvPr descr="blog_cartoons_cloud2_16.jpg" id="111" name="Google Shape;111;p16"/>
          <p:cNvPicPr preferRelativeResize="0"/>
          <p:nvPr/>
        </p:nvPicPr>
        <p:blipFill rotWithShape="1">
          <a:blip r:embed="rId3">
            <a:alphaModFix/>
          </a:blip>
          <a:srcRect b="0" l="0" r="0" t="0"/>
          <a:stretch/>
        </p:blipFill>
        <p:spPr>
          <a:xfrm>
            <a:off x="1687759" y="1417647"/>
            <a:ext cx="5591340" cy="5187824"/>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0" name="Shape 310"/>
        <p:cNvGrpSpPr/>
        <p:nvPr/>
      </p:nvGrpSpPr>
      <p:grpSpPr>
        <a:xfrm>
          <a:off x="0" y="0"/>
          <a:ext cx="0" cy="0"/>
          <a:chOff x="0" y="0"/>
          <a:chExt cx="0" cy="0"/>
        </a:xfrm>
      </p:grpSpPr>
      <p:sp>
        <p:nvSpPr>
          <p:cNvPr id="311" name="Google Shape;311;p43"/>
          <p:cNvSpPr txBox="1"/>
          <p:nvPr>
            <p:ph type="title"/>
          </p:nvPr>
        </p:nvSpPr>
        <p:spPr>
          <a:xfrm>
            <a:off x="457200" y="152400"/>
            <a:ext cx="8229600" cy="1143000"/>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Clr>
                <a:schemeClr val="dk2"/>
              </a:buClr>
              <a:buSzPts val="4400"/>
              <a:buFont typeface="Calibri"/>
              <a:buNone/>
            </a:pPr>
            <a:r>
              <a:rPr lang="en-US">
                <a:solidFill>
                  <a:schemeClr val="dk2"/>
                </a:solidFill>
              </a:rPr>
              <a:t> coding example</a:t>
            </a:r>
            <a:endParaRPr>
              <a:solidFill>
                <a:schemeClr val="dk2"/>
              </a:solidFill>
            </a:endParaRPr>
          </a:p>
        </p:txBody>
      </p:sp>
      <p:sp>
        <p:nvSpPr>
          <p:cNvPr id="312" name="Google Shape;312;p43"/>
          <p:cNvSpPr txBox="1"/>
          <p:nvPr>
            <p:ph idx="1" type="body"/>
          </p:nvPr>
        </p:nvSpPr>
        <p:spPr>
          <a:xfrm>
            <a:off x="590992" y="1265237"/>
            <a:ext cx="8248200" cy="47547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2"/>
              </a:buClr>
              <a:buSzPts val="2720"/>
              <a:buNone/>
            </a:pPr>
            <a:r>
              <a:rPr lang="en-US" sz="2720">
                <a:solidFill>
                  <a:schemeClr val="dk2"/>
                </a:solidFill>
              </a:rPr>
              <a:t>(From semi-structured, unrecorded interview with project participants):</a:t>
            </a:r>
            <a:endParaRPr/>
          </a:p>
          <a:p>
            <a:pPr indent="0" lvl="0" marL="0" rtl="0" algn="l">
              <a:lnSpc>
                <a:spcPct val="90000"/>
              </a:lnSpc>
              <a:spcBef>
                <a:spcPts val="544"/>
              </a:spcBef>
              <a:spcAft>
                <a:spcPts val="0"/>
              </a:spcAft>
              <a:buClr>
                <a:schemeClr val="dk2"/>
              </a:buClr>
              <a:buSzPts val="2720"/>
              <a:buNone/>
            </a:pPr>
            <a:r>
              <a:rPr lang="en-US" sz="2720">
                <a:solidFill>
                  <a:schemeClr val="dk2"/>
                </a:solidFill>
              </a:rPr>
              <a:t>They spoke very well of the project - said that they learned a lot, how to record data.  They said it was very important for them to learn new things.  They especially seemed to like the experience of “sharing with </a:t>
            </a:r>
            <a:r>
              <a:rPr i="1" lang="en-US" sz="2720">
                <a:solidFill>
                  <a:schemeClr val="dk2"/>
                </a:solidFill>
              </a:rPr>
              <a:t>las licenciadas</a:t>
            </a:r>
            <a:r>
              <a:rPr lang="en-US" sz="2720">
                <a:solidFill>
                  <a:schemeClr val="dk2"/>
                </a:solidFill>
              </a:rPr>
              <a:t>”, and mentioned some of the biologists by name and even mentioned how one of them had cried when she left - something that impacted them. But when I asked about what the information had served for they seemed confused.  "We learned a lot," they repeated.  "We learned how to register."</a:t>
            </a:r>
            <a:endParaRPr sz="2720">
              <a:solidFill>
                <a:schemeClr val="dk2"/>
              </a:solidFill>
            </a:endParaRPr>
          </a:p>
        </p:txBody>
      </p:sp>
      <p:sp>
        <p:nvSpPr>
          <p:cNvPr id="313" name="Google Shape;313;p43"/>
          <p:cNvSpPr/>
          <p:nvPr/>
        </p:nvSpPr>
        <p:spPr>
          <a:xfrm>
            <a:off x="2270936" y="1295400"/>
            <a:ext cx="1371600" cy="914400"/>
          </a:xfrm>
          <a:prstGeom prst="downArrowCallout">
            <a:avLst>
              <a:gd fmla="val 25000" name="adj1"/>
              <a:gd fmla="val 25000" name="adj2"/>
              <a:gd fmla="val 25000" name="adj3"/>
              <a:gd fmla="val 64977" name="adj4"/>
            </a:avLst>
          </a:prstGeom>
          <a:solidFill>
            <a:srgbClr val="92CCDC"/>
          </a:solidFill>
          <a:ln cap="flat" cmpd="sng" w="9525">
            <a:solidFill>
              <a:srgbClr val="4A7DBA"/>
            </a:solidFill>
            <a:prstDash val="solid"/>
            <a:round/>
            <a:headEnd len="sm" w="sm" type="none"/>
            <a:tailEnd len="sm" w="sm" type="none"/>
          </a:ln>
          <a:effectLst>
            <a:outerShdw blurRad="40000" rotWithShape="0" dir="5400000" dist="23000">
              <a:srgbClr val="000000">
                <a:alpha val="34509"/>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0" i="0" lang="en-US" sz="1800" u="none" cap="none" strike="noStrike">
                <a:solidFill>
                  <a:schemeClr val="lt1"/>
                </a:solidFill>
                <a:latin typeface="Calibri"/>
                <a:ea typeface="Calibri"/>
                <a:cs typeface="Calibri"/>
                <a:sym typeface="Calibri"/>
              </a:rPr>
              <a:t>Positive experience</a:t>
            </a:r>
            <a:endParaRPr b="0" i="0" sz="1800" u="none" cap="none" strike="noStrike">
              <a:solidFill>
                <a:schemeClr val="lt1"/>
              </a:solidFill>
              <a:latin typeface="Calibri"/>
              <a:ea typeface="Calibri"/>
              <a:cs typeface="Calibri"/>
              <a:sym typeface="Calibri"/>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13"/>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8" name="Shape 318"/>
        <p:cNvGrpSpPr/>
        <p:nvPr/>
      </p:nvGrpSpPr>
      <p:grpSpPr>
        <a:xfrm>
          <a:off x="0" y="0"/>
          <a:ext cx="0" cy="0"/>
          <a:chOff x="0" y="0"/>
          <a:chExt cx="0" cy="0"/>
        </a:xfrm>
      </p:grpSpPr>
      <p:sp>
        <p:nvSpPr>
          <p:cNvPr id="319" name="Google Shape;319;p44"/>
          <p:cNvSpPr txBox="1"/>
          <p:nvPr>
            <p:ph type="title"/>
          </p:nvPr>
        </p:nvSpPr>
        <p:spPr>
          <a:xfrm>
            <a:off x="457200" y="152400"/>
            <a:ext cx="8229600" cy="1143000"/>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Clr>
                <a:schemeClr val="dk2"/>
              </a:buClr>
              <a:buSzPts val="4400"/>
              <a:buFont typeface="Calibri"/>
              <a:buNone/>
            </a:pPr>
            <a:r>
              <a:rPr lang="en-US">
                <a:solidFill>
                  <a:schemeClr val="dk2"/>
                </a:solidFill>
              </a:rPr>
              <a:t> coding example</a:t>
            </a:r>
            <a:endParaRPr>
              <a:solidFill>
                <a:schemeClr val="dk2"/>
              </a:solidFill>
            </a:endParaRPr>
          </a:p>
        </p:txBody>
      </p:sp>
      <p:sp>
        <p:nvSpPr>
          <p:cNvPr id="320" name="Google Shape;320;p44"/>
          <p:cNvSpPr txBox="1"/>
          <p:nvPr>
            <p:ph idx="1" type="body"/>
          </p:nvPr>
        </p:nvSpPr>
        <p:spPr>
          <a:xfrm>
            <a:off x="590992" y="1265237"/>
            <a:ext cx="8248200" cy="47547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2"/>
              </a:buClr>
              <a:buSzPts val="2720"/>
              <a:buNone/>
            </a:pPr>
            <a:r>
              <a:rPr lang="en-US" sz="2720">
                <a:solidFill>
                  <a:schemeClr val="dk2"/>
                </a:solidFill>
              </a:rPr>
              <a:t>(From semi-structured, unrecorded interview with project participants):</a:t>
            </a:r>
            <a:endParaRPr/>
          </a:p>
          <a:p>
            <a:pPr indent="0" lvl="0" marL="0" rtl="0" algn="l">
              <a:lnSpc>
                <a:spcPct val="90000"/>
              </a:lnSpc>
              <a:spcBef>
                <a:spcPts val="544"/>
              </a:spcBef>
              <a:spcAft>
                <a:spcPts val="0"/>
              </a:spcAft>
              <a:buClr>
                <a:schemeClr val="dk2"/>
              </a:buClr>
              <a:buSzPts val="2720"/>
              <a:buNone/>
            </a:pPr>
            <a:r>
              <a:rPr lang="en-US" sz="2720">
                <a:solidFill>
                  <a:schemeClr val="dk2"/>
                </a:solidFill>
              </a:rPr>
              <a:t>They spoke very well of the project - said that they learned a lot, how to record data.  They said it was very important for them to learn new things.  They especially seemed to like the experience of “sharing with </a:t>
            </a:r>
            <a:r>
              <a:rPr i="1" lang="en-US" sz="2720">
                <a:solidFill>
                  <a:schemeClr val="dk2"/>
                </a:solidFill>
              </a:rPr>
              <a:t>las licenciadas</a:t>
            </a:r>
            <a:r>
              <a:rPr lang="en-US" sz="2720">
                <a:solidFill>
                  <a:schemeClr val="dk2"/>
                </a:solidFill>
              </a:rPr>
              <a:t>”, and mentioned some of the biologists by name and even mentioned how one of them had cried when she left - something that impacted them. But when I asked about what the information had served for they seemed confused.  "We learned a lot," they repeated.  "We learned how to register."</a:t>
            </a:r>
            <a:endParaRPr sz="2720">
              <a:solidFill>
                <a:schemeClr val="dk2"/>
              </a:solidFill>
            </a:endParaRPr>
          </a:p>
        </p:txBody>
      </p:sp>
      <p:sp>
        <p:nvSpPr>
          <p:cNvPr id="321" name="Google Shape;321;p44"/>
          <p:cNvSpPr/>
          <p:nvPr/>
        </p:nvSpPr>
        <p:spPr>
          <a:xfrm>
            <a:off x="7277233" y="1553241"/>
            <a:ext cx="1143000" cy="914400"/>
          </a:xfrm>
          <a:prstGeom prst="downArrowCallout">
            <a:avLst>
              <a:gd fmla="val 25000" name="adj1"/>
              <a:gd fmla="val 25000" name="adj2"/>
              <a:gd fmla="val 25000" name="adj3"/>
              <a:gd fmla="val 64977" name="adj4"/>
            </a:avLst>
          </a:prstGeom>
          <a:solidFill>
            <a:srgbClr val="92CCDC"/>
          </a:solidFill>
          <a:ln cap="flat" cmpd="sng" w="9525">
            <a:solidFill>
              <a:srgbClr val="4A7DBA"/>
            </a:solidFill>
            <a:prstDash val="solid"/>
            <a:round/>
            <a:headEnd len="sm" w="sm" type="none"/>
            <a:tailEnd len="sm" w="sm" type="none"/>
          </a:ln>
          <a:effectLst>
            <a:outerShdw blurRad="40000" rotWithShape="0" dir="5400000" dist="23000">
              <a:srgbClr val="000000">
                <a:alpha val="34509"/>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0" i="0" lang="en-US" sz="1800" u="none" cap="none" strike="noStrike">
                <a:solidFill>
                  <a:schemeClr val="lt1"/>
                </a:solidFill>
                <a:latin typeface="Calibri"/>
                <a:ea typeface="Calibri"/>
                <a:cs typeface="Calibri"/>
                <a:sym typeface="Calibri"/>
              </a:rPr>
              <a:t>Learning gains</a:t>
            </a:r>
            <a:endParaRPr b="0" i="0" sz="1800" u="none" cap="none" strike="noStrike">
              <a:solidFill>
                <a:schemeClr val="lt1"/>
              </a:solidFill>
              <a:latin typeface="Calibri"/>
              <a:ea typeface="Calibri"/>
              <a:cs typeface="Calibri"/>
              <a:sym typeface="Calibri"/>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21"/>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6" name="Shape 326"/>
        <p:cNvGrpSpPr/>
        <p:nvPr/>
      </p:nvGrpSpPr>
      <p:grpSpPr>
        <a:xfrm>
          <a:off x="0" y="0"/>
          <a:ext cx="0" cy="0"/>
          <a:chOff x="0" y="0"/>
          <a:chExt cx="0" cy="0"/>
        </a:xfrm>
      </p:grpSpPr>
      <p:sp>
        <p:nvSpPr>
          <p:cNvPr id="327" name="Google Shape;327;p45"/>
          <p:cNvSpPr txBox="1"/>
          <p:nvPr>
            <p:ph type="title"/>
          </p:nvPr>
        </p:nvSpPr>
        <p:spPr>
          <a:xfrm>
            <a:off x="457200" y="152400"/>
            <a:ext cx="8229600" cy="1143000"/>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Clr>
                <a:schemeClr val="dk2"/>
              </a:buClr>
              <a:buSzPts val="4400"/>
              <a:buFont typeface="Calibri"/>
              <a:buNone/>
            </a:pPr>
            <a:r>
              <a:rPr lang="en-US">
                <a:solidFill>
                  <a:schemeClr val="dk2"/>
                </a:solidFill>
              </a:rPr>
              <a:t> coding example</a:t>
            </a:r>
            <a:endParaRPr>
              <a:solidFill>
                <a:schemeClr val="dk2"/>
              </a:solidFill>
            </a:endParaRPr>
          </a:p>
        </p:txBody>
      </p:sp>
      <p:sp>
        <p:nvSpPr>
          <p:cNvPr id="328" name="Google Shape;328;p45"/>
          <p:cNvSpPr txBox="1"/>
          <p:nvPr>
            <p:ph idx="1" type="body"/>
          </p:nvPr>
        </p:nvSpPr>
        <p:spPr>
          <a:xfrm>
            <a:off x="590992" y="1265237"/>
            <a:ext cx="8248200" cy="47547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2"/>
              </a:buClr>
              <a:buSzPts val="2720"/>
              <a:buNone/>
            </a:pPr>
            <a:r>
              <a:rPr lang="en-US" sz="2720">
                <a:solidFill>
                  <a:schemeClr val="dk2"/>
                </a:solidFill>
              </a:rPr>
              <a:t>(From semi-structured, unrecorded interview with project participants):</a:t>
            </a:r>
            <a:endParaRPr/>
          </a:p>
          <a:p>
            <a:pPr indent="0" lvl="0" marL="0" rtl="0" algn="l">
              <a:lnSpc>
                <a:spcPct val="90000"/>
              </a:lnSpc>
              <a:spcBef>
                <a:spcPts val="544"/>
              </a:spcBef>
              <a:spcAft>
                <a:spcPts val="0"/>
              </a:spcAft>
              <a:buClr>
                <a:schemeClr val="dk2"/>
              </a:buClr>
              <a:buSzPts val="2720"/>
              <a:buNone/>
            </a:pPr>
            <a:r>
              <a:rPr lang="en-US" sz="2720">
                <a:solidFill>
                  <a:schemeClr val="dk2"/>
                </a:solidFill>
              </a:rPr>
              <a:t>They spoke very well of the project - said that they learned a lot, how to record data.  They said it was very important for them to learn new things.  They especially seemed to like the experience of “sharing with </a:t>
            </a:r>
            <a:r>
              <a:rPr i="1" lang="en-US" sz="2720">
                <a:solidFill>
                  <a:schemeClr val="dk2"/>
                </a:solidFill>
              </a:rPr>
              <a:t>las licenciadas</a:t>
            </a:r>
            <a:r>
              <a:rPr lang="en-US" sz="2720">
                <a:solidFill>
                  <a:schemeClr val="dk2"/>
                </a:solidFill>
              </a:rPr>
              <a:t>”, and mentioned some of the biologists by name and even mentioned how one of them had cried when she left - something that impacted them. But when I asked about what the information had served for they seemed confused.  "We learned a lot," they repeated.  "We learned how to register."</a:t>
            </a:r>
            <a:endParaRPr sz="2720">
              <a:solidFill>
                <a:schemeClr val="dk2"/>
              </a:solidFill>
            </a:endParaRPr>
          </a:p>
        </p:txBody>
      </p:sp>
      <p:sp>
        <p:nvSpPr>
          <p:cNvPr id="329" name="Google Shape;329;p45"/>
          <p:cNvSpPr/>
          <p:nvPr/>
        </p:nvSpPr>
        <p:spPr>
          <a:xfrm rot="1364156">
            <a:off x="634174" y="2397566"/>
            <a:ext cx="2209920" cy="1027848"/>
          </a:xfrm>
          <a:prstGeom prst="rightArrowCallout">
            <a:avLst>
              <a:gd fmla="val 25000" name="adj1"/>
              <a:gd fmla="val 25000" name="adj2"/>
              <a:gd fmla="val 25000" name="adj3"/>
              <a:gd fmla="val 64977" name="adj4"/>
            </a:avLst>
          </a:prstGeom>
          <a:solidFill>
            <a:srgbClr val="92CCDC"/>
          </a:solidFill>
          <a:ln cap="flat" cmpd="sng" w="9525">
            <a:solidFill>
              <a:srgbClr val="4A7DBA"/>
            </a:solidFill>
            <a:prstDash val="solid"/>
            <a:round/>
            <a:headEnd len="sm" w="sm" type="none"/>
            <a:tailEnd len="sm" w="sm" type="none"/>
          </a:ln>
          <a:effectLst>
            <a:outerShdw blurRad="40000" rotWithShape="0" dir="5400000" dist="23000">
              <a:srgbClr val="000000">
                <a:alpha val="34509"/>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0" i="0" lang="en-US" sz="1800" u="none" cap="none" strike="noStrike">
                <a:solidFill>
                  <a:schemeClr val="lt1"/>
                </a:solidFill>
                <a:latin typeface="Calibri"/>
                <a:ea typeface="Calibri"/>
                <a:cs typeface="Calibri"/>
                <a:sym typeface="Calibri"/>
              </a:rPr>
              <a:t>Relationship with scientists</a:t>
            </a:r>
            <a:endParaRPr b="0" i="0" sz="1800" u="none" cap="none" strike="noStrike">
              <a:solidFill>
                <a:schemeClr val="lt1"/>
              </a:solidFill>
              <a:latin typeface="Calibri"/>
              <a:ea typeface="Calibri"/>
              <a:cs typeface="Calibri"/>
              <a:sym typeface="Calibri"/>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29"/>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4" name="Shape 334"/>
        <p:cNvGrpSpPr/>
        <p:nvPr/>
      </p:nvGrpSpPr>
      <p:grpSpPr>
        <a:xfrm>
          <a:off x="0" y="0"/>
          <a:ext cx="0" cy="0"/>
          <a:chOff x="0" y="0"/>
          <a:chExt cx="0" cy="0"/>
        </a:xfrm>
      </p:grpSpPr>
      <p:sp>
        <p:nvSpPr>
          <p:cNvPr id="335" name="Google Shape;335;p46"/>
          <p:cNvSpPr txBox="1"/>
          <p:nvPr>
            <p:ph type="title"/>
          </p:nvPr>
        </p:nvSpPr>
        <p:spPr>
          <a:xfrm>
            <a:off x="457200" y="152400"/>
            <a:ext cx="8229600" cy="1143000"/>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Clr>
                <a:schemeClr val="dk2"/>
              </a:buClr>
              <a:buSzPts val="4400"/>
              <a:buFont typeface="Calibri"/>
              <a:buNone/>
            </a:pPr>
            <a:r>
              <a:rPr lang="en-US">
                <a:solidFill>
                  <a:schemeClr val="dk2"/>
                </a:solidFill>
              </a:rPr>
              <a:t> coding example</a:t>
            </a:r>
            <a:endParaRPr>
              <a:solidFill>
                <a:schemeClr val="dk2"/>
              </a:solidFill>
            </a:endParaRPr>
          </a:p>
        </p:txBody>
      </p:sp>
      <p:sp>
        <p:nvSpPr>
          <p:cNvPr id="336" name="Google Shape;336;p46"/>
          <p:cNvSpPr txBox="1"/>
          <p:nvPr>
            <p:ph idx="1" type="body"/>
          </p:nvPr>
        </p:nvSpPr>
        <p:spPr>
          <a:xfrm>
            <a:off x="590992" y="1265237"/>
            <a:ext cx="8248200" cy="47547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2"/>
              </a:buClr>
              <a:buSzPts val="2720"/>
              <a:buNone/>
            </a:pPr>
            <a:r>
              <a:rPr lang="en-US" sz="2720">
                <a:solidFill>
                  <a:schemeClr val="dk2"/>
                </a:solidFill>
              </a:rPr>
              <a:t>(From semi-structured, unrecorded interview with project participants):</a:t>
            </a:r>
            <a:endParaRPr/>
          </a:p>
          <a:p>
            <a:pPr indent="0" lvl="0" marL="0" rtl="0" algn="l">
              <a:lnSpc>
                <a:spcPct val="90000"/>
              </a:lnSpc>
              <a:spcBef>
                <a:spcPts val="544"/>
              </a:spcBef>
              <a:spcAft>
                <a:spcPts val="0"/>
              </a:spcAft>
              <a:buClr>
                <a:schemeClr val="dk2"/>
              </a:buClr>
              <a:buSzPts val="2720"/>
              <a:buNone/>
            </a:pPr>
            <a:r>
              <a:rPr lang="en-US" sz="2720">
                <a:solidFill>
                  <a:schemeClr val="dk2"/>
                </a:solidFill>
              </a:rPr>
              <a:t>They spoke very well of the project - said that they learned a lot, how to record data.  They said it was very important for them to learn new things.  They especially seemed to like the experience of “sharing with </a:t>
            </a:r>
            <a:r>
              <a:rPr i="1" lang="en-US" sz="2720">
                <a:solidFill>
                  <a:schemeClr val="dk2"/>
                </a:solidFill>
              </a:rPr>
              <a:t>las licenciadas</a:t>
            </a:r>
            <a:r>
              <a:rPr lang="en-US" sz="2720">
                <a:solidFill>
                  <a:schemeClr val="dk2"/>
                </a:solidFill>
              </a:rPr>
              <a:t>”, and mentioned some of the biologists by name and even mentioned how one of them had cried when she left - something that impacted them. But when I asked about what the information had served for they seemed confused.  "We learned a lot," they repeated.  "We learned how to register."</a:t>
            </a:r>
            <a:endParaRPr sz="2720">
              <a:solidFill>
                <a:schemeClr val="dk2"/>
              </a:solidFill>
            </a:endParaRPr>
          </a:p>
        </p:txBody>
      </p:sp>
      <p:sp>
        <p:nvSpPr>
          <p:cNvPr id="337" name="Google Shape;337;p46"/>
          <p:cNvSpPr/>
          <p:nvPr/>
        </p:nvSpPr>
        <p:spPr>
          <a:xfrm>
            <a:off x="2270936" y="4083525"/>
            <a:ext cx="1743000" cy="1051800"/>
          </a:xfrm>
          <a:prstGeom prst="downArrowCallout">
            <a:avLst>
              <a:gd fmla="val 25000" name="adj1"/>
              <a:gd fmla="val 25000" name="adj2"/>
              <a:gd fmla="val 25000" name="adj3"/>
              <a:gd fmla="val 64977" name="adj4"/>
            </a:avLst>
          </a:prstGeom>
          <a:solidFill>
            <a:srgbClr val="92CCDC"/>
          </a:solidFill>
          <a:ln cap="flat" cmpd="sng" w="9525">
            <a:solidFill>
              <a:srgbClr val="4A7DBA"/>
            </a:solidFill>
            <a:prstDash val="solid"/>
            <a:round/>
            <a:headEnd len="sm" w="sm" type="none"/>
            <a:tailEnd len="sm" w="sm" type="none"/>
          </a:ln>
          <a:effectLst>
            <a:outerShdw blurRad="40000" rotWithShape="0" dir="5400000" dist="23000">
              <a:srgbClr val="000000">
                <a:alpha val="34509"/>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0" i="0" lang="en-US" sz="1800" u="none" cap="none" strike="noStrike">
                <a:solidFill>
                  <a:schemeClr val="lt1"/>
                </a:solidFill>
                <a:latin typeface="Calibri"/>
                <a:ea typeface="Calibri"/>
                <a:cs typeface="Calibri"/>
                <a:sym typeface="Calibri"/>
              </a:rPr>
              <a:t>Confusion over project aims</a:t>
            </a:r>
            <a:endParaRPr b="0" i="0" sz="1800" u="none" cap="none" strike="noStrike">
              <a:solidFill>
                <a:schemeClr val="lt1"/>
              </a:solidFill>
              <a:latin typeface="Calibri"/>
              <a:ea typeface="Calibri"/>
              <a:cs typeface="Calibri"/>
              <a:sym typeface="Calibri"/>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37"/>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2" name="Shape 342"/>
        <p:cNvGrpSpPr/>
        <p:nvPr/>
      </p:nvGrpSpPr>
      <p:grpSpPr>
        <a:xfrm>
          <a:off x="0" y="0"/>
          <a:ext cx="0" cy="0"/>
          <a:chOff x="0" y="0"/>
          <a:chExt cx="0" cy="0"/>
        </a:xfrm>
      </p:grpSpPr>
      <p:sp>
        <p:nvSpPr>
          <p:cNvPr id="343" name="Google Shape;343;p47"/>
          <p:cNvSpPr txBox="1"/>
          <p:nvPr>
            <p:ph type="ctrTitle"/>
          </p:nvPr>
        </p:nvSpPr>
        <p:spPr>
          <a:xfrm>
            <a:off x="541338" y="549275"/>
            <a:ext cx="7988300" cy="1008063"/>
          </a:xfrm>
          <a:prstGeom prst="rect">
            <a:avLst/>
          </a:prstGeom>
          <a:noFill/>
          <a:ln>
            <a:noFill/>
          </a:ln>
        </p:spPr>
        <p:txBody>
          <a:bodyPr anchorCtr="1"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2800"/>
              <a:buFont typeface="Verdana"/>
              <a:buNone/>
            </a:pPr>
            <a:r>
              <a:rPr b="1" lang="en-US" sz="2800">
                <a:latin typeface="Verdana"/>
                <a:ea typeface="Verdana"/>
                <a:cs typeface="Verdana"/>
                <a:sym typeface="Verdana"/>
              </a:rPr>
              <a:t>Validity and reliability</a:t>
            </a:r>
            <a:endParaRPr b="1" sz="2800">
              <a:latin typeface="Verdana"/>
              <a:ea typeface="Verdana"/>
              <a:cs typeface="Verdana"/>
              <a:sym typeface="Verdana"/>
            </a:endParaRPr>
          </a:p>
        </p:txBody>
      </p:sp>
      <p:sp>
        <p:nvSpPr>
          <p:cNvPr id="344" name="Google Shape;344;p47"/>
          <p:cNvSpPr txBox="1"/>
          <p:nvPr>
            <p:ph idx="1" type="subTitle"/>
          </p:nvPr>
        </p:nvSpPr>
        <p:spPr>
          <a:xfrm>
            <a:off x="539750" y="1673225"/>
            <a:ext cx="7993063" cy="5184775"/>
          </a:xfrm>
          <a:prstGeom prst="rect">
            <a:avLst/>
          </a:prstGeom>
          <a:noFill/>
          <a:ln>
            <a:noFill/>
          </a:ln>
        </p:spPr>
        <p:txBody>
          <a:bodyPr anchorCtr="0" anchor="t" bIns="45700" lIns="91425" spcFirstLastPara="1" rIns="91425" wrap="square" tIns="45700">
            <a:normAutofit/>
          </a:bodyPr>
          <a:lstStyle/>
          <a:p>
            <a:pPr indent="0" lvl="0" marL="0" rtl="0" algn="ctr">
              <a:lnSpc>
                <a:spcPct val="100000"/>
              </a:lnSpc>
              <a:spcBef>
                <a:spcPts val="0"/>
              </a:spcBef>
              <a:spcAft>
                <a:spcPts val="0"/>
              </a:spcAft>
              <a:buClr>
                <a:srgbClr val="888888"/>
              </a:buClr>
              <a:buSzPts val="2200"/>
              <a:buNone/>
            </a:pPr>
            <a:r>
              <a:t/>
            </a:r>
            <a:endParaRPr b="1" sz="2200">
              <a:latin typeface="Verdana"/>
              <a:ea typeface="Verdana"/>
              <a:cs typeface="Verdana"/>
              <a:sym typeface="Verdana"/>
            </a:endParaRPr>
          </a:p>
          <a:p>
            <a:pPr indent="0" lvl="0" marL="0" rtl="0" algn="ctr">
              <a:lnSpc>
                <a:spcPct val="100000"/>
              </a:lnSpc>
              <a:spcBef>
                <a:spcPts val="420"/>
              </a:spcBef>
              <a:spcAft>
                <a:spcPts val="0"/>
              </a:spcAft>
              <a:buClr>
                <a:srgbClr val="888888"/>
              </a:buClr>
              <a:buSzPts val="2100"/>
              <a:buNone/>
            </a:pPr>
            <a:r>
              <a:rPr lang="en-US" sz="2100">
                <a:latin typeface="Verdana"/>
                <a:ea typeface="Verdana"/>
                <a:cs typeface="Verdana"/>
                <a:sym typeface="Verdana"/>
              </a:rPr>
              <a:t>How can we be sure we are measuring what we set out to? To what extent are we describing and measuring what our research question set out?</a:t>
            </a:r>
            <a:endParaRPr/>
          </a:p>
          <a:p>
            <a:pPr indent="0" lvl="0" marL="0" rtl="0" algn="ctr">
              <a:lnSpc>
                <a:spcPct val="100000"/>
              </a:lnSpc>
              <a:spcBef>
                <a:spcPts val="420"/>
              </a:spcBef>
              <a:spcAft>
                <a:spcPts val="0"/>
              </a:spcAft>
              <a:buClr>
                <a:srgbClr val="888888"/>
              </a:buClr>
              <a:buSzPts val="2100"/>
              <a:buNone/>
            </a:pPr>
            <a:r>
              <a:t/>
            </a:r>
            <a:endParaRPr sz="2100">
              <a:latin typeface="Verdana"/>
              <a:ea typeface="Verdana"/>
              <a:cs typeface="Verdana"/>
              <a:sym typeface="Verdana"/>
            </a:endParaRPr>
          </a:p>
          <a:p>
            <a:pPr indent="0" lvl="0" marL="0" rtl="0" algn="ctr">
              <a:lnSpc>
                <a:spcPct val="100000"/>
              </a:lnSpc>
              <a:spcBef>
                <a:spcPts val="480"/>
              </a:spcBef>
              <a:spcAft>
                <a:spcPts val="0"/>
              </a:spcAft>
              <a:buClr>
                <a:srgbClr val="888888"/>
              </a:buClr>
              <a:buSzPts val="2400"/>
              <a:buNone/>
            </a:pPr>
            <a:r>
              <a:rPr lang="en-US" sz="2400">
                <a:latin typeface="Verdana"/>
                <a:ea typeface="Verdana"/>
                <a:cs typeface="Verdana"/>
                <a:sym typeface="Verdana"/>
              </a:rPr>
              <a:t>If we repeated the research, would we find the same results?  Are there any instances that contradict the claim that we are making? </a:t>
            </a:r>
            <a:endParaRPr/>
          </a:p>
          <a:p>
            <a:pPr indent="0" lvl="0" marL="0" rtl="0" algn="ctr">
              <a:lnSpc>
                <a:spcPct val="100000"/>
              </a:lnSpc>
              <a:spcBef>
                <a:spcPts val="420"/>
              </a:spcBef>
              <a:spcAft>
                <a:spcPts val="0"/>
              </a:spcAft>
              <a:buClr>
                <a:srgbClr val="888888"/>
              </a:buClr>
              <a:buSzPts val="2100"/>
              <a:buNone/>
            </a:pPr>
            <a:r>
              <a:t/>
            </a:r>
            <a:endParaRPr sz="2100">
              <a:latin typeface="Verdana"/>
              <a:ea typeface="Verdana"/>
              <a:cs typeface="Verdana"/>
              <a:sym typeface="Verdana"/>
            </a:endParaRPr>
          </a:p>
          <a:p>
            <a:pPr indent="0" lvl="0" marL="0" rtl="0" algn="ctr">
              <a:lnSpc>
                <a:spcPct val="100000"/>
              </a:lnSpc>
              <a:spcBef>
                <a:spcPts val="400"/>
              </a:spcBef>
              <a:spcAft>
                <a:spcPts val="0"/>
              </a:spcAft>
              <a:buClr>
                <a:srgbClr val="888888"/>
              </a:buClr>
              <a:buSzPts val="2000"/>
              <a:buNone/>
            </a:pPr>
            <a:r>
              <a:t/>
            </a:r>
            <a:endParaRPr sz="2000">
              <a:latin typeface="Verdana"/>
              <a:ea typeface="Verdana"/>
              <a:cs typeface="Verdana"/>
              <a:sym typeface="Verdana"/>
            </a:endParaRPr>
          </a:p>
          <a:p>
            <a:pPr indent="0" lvl="0" marL="0" rtl="0" algn="ctr">
              <a:lnSpc>
                <a:spcPct val="100000"/>
              </a:lnSpc>
              <a:spcBef>
                <a:spcPts val="320"/>
              </a:spcBef>
              <a:spcAft>
                <a:spcPts val="0"/>
              </a:spcAft>
              <a:buClr>
                <a:srgbClr val="888888"/>
              </a:buClr>
              <a:buSzPts val="1600"/>
              <a:buNone/>
            </a:pPr>
            <a:r>
              <a:t/>
            </a:r>
            <a:endParaRPr sz="1600">
              <a:latin typeface="Verdana"/>
              <a:ea typeface="Verdana"/>
              <a:cs typeface="Verdana"/>
              <a:sym typeface="Verdana"/>
            </a:endParaRPr>
          </a:p>
          <a:p>
            <a:pPr indent="0" lvl="0" marL="0" rtl="0" algn="ctr">
              <a:lnSpc>
                <a:spcPct val="100000"/>
              </a:lnSpc>
              <a:spcBef>
                <a:spcPts val="640"/>
              </a:spcBef>
              <a:spcAft>
                <a:spcPts val="0"/>
              </a:spcAft>
              <a:buClr>
                <a:srgbClr val="888888"/>
              </a:buClr>
              <a:buSzPts val="3200"/>
              <a:buNone/>
            </a:pPr>
            <a:r>
              <a:t/>
            </a:r>
            <a:endParaRPr>
              <a:latin typeface="Verdana"/>
              <a:ea typeface="Verdana"/>
              <a:cs typeface="Verdana"/>
              <a:sym typeface="Verdana"/>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9" name="Shape 349"/>
        <p:cNvGrpSpPr/>
        <p:nvPr/>
      </p:nvGrpSpPr>
      <p:grpSpPr>
        <a:xfrm>
          <a:off x="0" y="0"/>
          <a:ext cx="0" cy="0"/>
          <a:chOff x="0" y="0"/>
          <a:chExt cx="0" cy="0"/>
        </a:xfrm>
      </p:grpSpPr>
      <p:sp>
        <p:nvSpPr>
          <p:cNvPr id="350" name="Google Shape;350;p48"/>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4400"/>
              <a:buFont typeface="Calibri"/>
              <a:buNone/>
            </a:pPr>
            <a:r>
              <a:rPr lang="en-US"/>
              <a:t> Memos make things explicit</a:t>
            </a:r>
            <a:endParaRPr/>
          </a:p>
        </p:txBody>
      </p:sp>
      <p:sp>
        <p:nvSpPr>
          <p:cNvPr id="351" name="Google Shape;351;p48"/>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p>
            <a:pPr indent="-342900" lvl="0" marL="342900" rtl="0" algn="l">
              <a:lnSpc>
                <a:spcPct val="100000"/>
              </a:lnSpc>
              <a:spcBef>
                <a:spcPts val="0"/>
              </a:spcBef>
              <a:spcAft>
                <a:spcPts val="0"/>
              </a:spcAft>
              <a:buClr>
                <a:schemeClr val="dk1"/>
              </a:buClr>
              <a:buSzPts val="3200"/>
              <a:buNone/>
            </a:pPr>
            <a:r>
              <a:rPr lang="en-US"/>
              <a:t>“say it like it is”</a:t>
            </a:r>
            <a:endParaRPr/>
          </a:p>
          <a:p>
            <a:pPr indent="-342900" lvl="0" marL="342900" rtl="0" algn="l">
              <a:lnSpc>
                <a:spcPct val="100000"/>
              </a:lnSpc>
              <a:spcBef>
                <a:spcPts val="640"/>
              </a:spcBef>
              <a:spcAft>
                <a:spcPts val="0"/>
              </a:spcAft>
              <a:buClr>
                <a:schemeClr val="dk1"/>
              </a:buClr>
              <a:buSzPts val="3200"/>
              <a:buNone/>
            </a:pPr>
            <a:r>
              <a:rPr lang="en-US"/>
              <a:t>“Agree to disagree”</a:t>
            </a:r>
            <a:endParaRPr/>
          </a:p>
          <a:p>
            <a:pPr indent="-342900" lvl="0" marL="342900" rtl="0" algn="l">
              <a:lnSpc>
                <a:spcPct val="100000"/>
              </a:lnSpc>
              <a:spcBef>
                <a:spcPts val="640"/>
              </a:spcBef>
              <a:spcAft>
                <a:spcPts val="0"/>
              </a:spcAft>
              <a:buClr>
                <a:schemeClr val="dk1"/>
              </a:buClr>
              <a:buSzPts val="3200"/>
              <a:buNone/>
            </a:pPr>
            <a:r>
              <a:rPr lang="en-US"/>
              <a:t>“think bravely and creatively”</a:t>
            </a:r>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6" name="Shape 356"/>
        <p:cNvGrpSpPr/>
        <p:nvPr/>
      </p:nvGrpSpPr>
      <p:grpSpPr>
        <a:xfrm>
          <a:off x="0" y="0"/>
          <a:ext cx="0" cy="0"/>
          <a:chOff x="0" y="0"/>
          <a:chExt cx="0" cy="0"/>
        </a:xfrm>
      </p:grpSpPr>
      <p:sp>
        <p:nvSpPr>
          <p:cNvPr id="357" name="Google Shape;357;p49"/>
          <p:cNvSpPr txBox="1"/>
          <p:nvPr>
            <p:ph type="ctrTitle"/>
          </p:nvPr>
        </p:nvSpPr>
        <p:spPr>
          <a:xfrm>
            <a:off x="541338" y="228303"/>
            <a:ext cx="7988300" cy="132903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4400"/>
              <a:buFont typeface="Verdana"/>
              <a:buNone/>
            </a:pPr>
            <a:r>
              <a:rPr b="1" lang="en-US">
                <a:latin typeface="Verdana"/>
                <a:ea typeface="Verdana"/>
                <a:cs typeface="Verdana"/>
                <a:sym typeface="Verdana"/>
              </a:rPr>
              <a:t>Theoretical saturation</a:t>
            </a:r>
            <a:endParaRPr/>
          </a:p>
        </p:txBody>
      </p:sp>
      <p:pic>
        <p:nvPicPr>
          <p:cNvPr descr="person-holding-sponge-in-hand.jpg" id="358" name="Google Shape;358;p49"/>
          <p:cNvPicPr preferRelativeResize="0"/>
          <p:nvPr/>
        </p:nvPicPr>
        <p:blipFill rotWithShape="1">
          <a:blip r:embed="rId3">
            <a:alphaModFix/>
          </a:blip>
          <a:srcRect b="0" l="0" r="0" t="0"/>
          <a:stretch/>
        </p:blipFill>
        <p:spPr>
          <a:xfrm>
            <a:off x="1826660" y="1484595"/>
            <a:ext cx="5711364" cy="5116564"/>
          </a:xfrm>
          <a:prstGeom prst="rect">
            <a:avLst/>
          </a:prstGeom>
          <a:noFill/>
          <a:ln>
            <a:noFill/>
          </a:ln>
        </p:spPr>
      </p:pic>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3" name="Shape 363"/>
        <p:cNvGrpSpPr/>
        <p:nvPr/>
      </p:nvGrpSpPr>
      <p:grpSpPr>
        <a:xfrm>
          <a:off x="0" y="0"/>
          <a:ext cx="0" cy="0"/>
          <a:chOff x="0" y="0"/>
          <a:chExt cx="0" cy="0"/>
        </a:xfrm>
      </p:grpSpPr>
      <p:sp>
        <p:nvSpPr>
          <p:cNvPr id="364" name="Google Shape;364;p50"/>
          <p:cNvSpPr txBox="1"/>
          <p:nvPr>
            <p:ph type="title"/>
          </p:nvPr>
        </p:nvSpPr>
        <p:spPr>
          <a:xfrm>
            <a:off x="457200" y="274638"/>
            <a:ext cx="8229600" cy="1143000"/>
          </a:xfrm>
          <a:prstGeom prst="rect">
            <a:avLst/>
          </a:prstGeom>
        </p:spPr>
        <p:txBody>
          <a:bodyPr anchorCtr="0" anchor="ctr" bIns="45700" lIns="91425" spcFirstLastPara="1" rIns="91425" wrap="square" tIns="45700">
            <a:normAutofit/>
          </a:bodyPr>
          <a:lstStyle/>
          <a:p>
            <a:pPr indent="0" lvl="0" marL="0" rtl="0" algn="ctr">
              <a:spcBef>
                <a:spcPts val="0"/>
              </a:spcBef>
              <a:spcAft>
                <a:spcPts val="0"/>
              </a:spcAft>
              <a:buNone/>
            </a:pPr>
            <a:r>
              <a:rPr lang="en-US"/>
              <a:t>Next week - Homestretch Exam</a:t>
            </a:r>
            <a:endParaRPr/>
          </a:p>
        </p:txBody>
      </p:sp>
      <p:sp>
        <p:nvSpPr>
          <p:cNvPr id="365" name="Google Shape;365;p50"/>
          <p:cNvSpPr txBox="1"/>
          <p:nvPr>
            <p:ph idx="1" type="body"/>
          </p:nvPr>
        </p:nvSpPr>
        <p:spPr>
          <a:xfrm>
            <a:off x="457200" y="1600200"/>
            <a:ext cx="8229600" cy="4526100"/>
          </a:xfrm>
          <a:prstGeom prst="rect">
            <a:avLst/>
          </a:prstGeom>
        </p:spPr>
        <p:txBody>
          <a:bodyPr anchorCtr="0" anchor="t" bIns="45700" lIns="91425" spcFirstLastPara="1" rIns="91425" wrap="square" tIns="45700">
            <a:normAutofit/>
          </a:bodyPr>
          <a:lstStyle/>
          <a:p>
            <a:pPr indent="0" lvl="0" marL="0" rtl="0" algn="l">
              <a:spcBef>
                <a:spcPts val="360"/>
              </a:spcBef>
              <a:spcAft>
                <a:spcPts val="0"/>
              </a:spcAft>
              <a:buNone/>
            </a:pPr>
            <a:r>
              <a:rPr lang="en-US"/>
              <a:t>-Information about exam review</a:t>
            </a:r>
            <a:endParaRPr/>
          </a:p>
          <a:p>
            <a:pPr indent="0" lvl="0" marL="0" rtl="0" algn="l">
              <a:spcBef>
                <a:spcPts val="360"/>
              </a:spcBef>
              <a:spcAft>
                <a:spcPts val="0"/>
              </a:spcAft>
              <a:buNone/>
            </a:pPr>
            <a:r>
              <a:rPr lang="en-US"/>
              <a:t>-Read article in the folder, bring to the exam along with your research notebook</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6" name="Shape 116"/>
        <p:cNvGrpSpPr/>
        <p:nvPr/>
      </p:nvGrpSpPr>
      <p:grpSpPr>
        <a:xfrm>
          <a:off x="0" y="0"/>
          <a:ext cx="0" cy="0"/>
          <a:chOff x="0" y="0"/>
          <a:chExt cx="0" cy="0"/>
        </a:xfrm>
      </p:grpSpPr>
      <p:sp>
        <p:nvSpPr>
          <p:cNvPr id="117" name="Google Shape;117;p17"/>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800"/>
              <a:buNone/>
            </a:pPr>
            <a:r>
              <a:rPr lang="en-US"/>
              <a:t>Inductive vs. deductive interpretation</a:t>
            </a:r>
            <a:endParaRPr/>
          </a:p>
        </p:txBody>
      </p:sp>
      <p:sp>
        <p:nvSpPr>
          <p:cNvPr id="118" name="Google Shape;118;p17"/>
          <p:cNvSpPr txBox="1"/>
          <p:nvPr>
            <p:ph idx="1" type="body"/>
          </p:nvPr>
        </p:nvSpPr>
        <p:spPr>
          <a:xfrm>
            <a:off x="457200" y="1600200"/>
            <a:ext cx="8229600" cy="45261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800"/>
              <a:buNone/>
            </a:pPr>
            <a:r>
              <a:rPr lang="en-US" sz="2900"/>
              <a:t>Inductive: specific to general (look for patterns in the data, draw a conclusion) - (AKA listen to what your data tells you)</a:t>
            </a:r>
            <a:endParaRPr sz="2900"/>
          </a:p>
          <a:p>
            <a:pPr indent="0" lvl="0" marL="0" rtl="0" algn="l">
              <a:lnSpc>
                <a:spcPct val="100000"/>
              </a:lnSpc>
              <a:spcBef>
                <a:spcPts val="360"/>
              </a:spcBef>
              <a:spcAft>
                <a:spcPts val="0"/>
              </a:spcAft>
              <a:buSzPts val="1800"/>
              <a:buNone/>
            </a:pPr>
            <a:r>
              <a:rPr lang="en-US" sz="2900"/>
              <a:t>Deductive: general to specific (take an established fact, test it with empirical data)</a:t>
            </a:r>
            <a:endParaRPr sz="2900"/>
          </a:p>
        </p:txBody>
      </p:sp>
      <p:pic>
        <p:nvPicPr>
          <p:cNvPr id="119" name="Google Shape;119;p17"/>
          <p:cNvPicPr preferRelativeResize="0"/>
          <p:nvPr/>
        </p:nvPicPr>
        <p:blipFill rotWithShape="1">
          <a:blip r:embed="rId3">
            <a:alphaModFix/>
          </a:blip>
          <a:srcRect b="0" l="0" r="0" t="0"/>
          <a:stretch/>
        </p:blipFill>
        <p:spPr>
          <a:xfrm>
            <a:off x="1615663" y="3915125"/>
            <a:ext cx="5912674" cy="271847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 name="Shape 124"/>
        <p:cNvGrpSpPr/>
        <p:nvPr/>
      </p:nvGrpSpPr>
      <p:grpSpPr>
        <a:xfrm>
          <a:off x="0" y="0"/>
          <a:ext cx="0" cy="0"/>
          <a:chOff x="0" y="0"/>
          <a:chExt cx="0" cy="0"/>
        </a:xfrm>
      </p:grpSpPr>
      <p:pic>
        <p:nvPicPr>
          <p:cNvPr id="125" name="Google Shape;125;p18"/>
          <p:cNvPicPr preferRelativeResize="0"/>
          <p:nvPr/>
        </p:nvPicPr>
        <p:blipFill rotWithShape="1">
          <a:blip r:embed="rId3">
            <a:alphaModFix/>
          </a:blip>
          <a:srcRect b="0" l="0" r="0" t="0"/>
          <a:stretch/>
        </p:blipFill>
        <p:spPr>
          <a:xfrm>
            <a:off x="152400" y="152400"/>
            <a:ext cx="8191500" cy="65532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0" name="Shape 130"/>
        <p:cNvGrpSpPr/>
        <p:nvPr/>
      </p:nvGrpSpPr>
      <p:grpSpPr>
        <a:xfrm>
          <a:off x="0" y="0"/>
          <a:ext cx="0" cy="0"/>
          <a:chOff x="0" y="0"/>
          <a:chExt cx="0" cy="0"/>
        </a:xfrm>
      </p:grpSpPr>
      <p:sp>
        <p:nvSpPr>
          <p:cNvPr id="131" name="Google Shape;131;p19"/>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800"/>
              <a:buNone/>
            </a:pPr>
            <a:r>
              <a:rPr lang="en-US"/>
              <a:t>Theories vs. hypotheses</a:t>
            </a:r>
            <a:endParaRPr/>
          </a:p>
        </p:txBody>
      </p:sp>
      <p:sp>
        <p:nvSpPr>
          <p:cNvPr id="132" name="Google Shape;132;p19"/>
          <p:cNvSpPr txBox="1"/>
          <p:nvPr>
            <p:ph idx="1" type="body"/>
          </p:nvPr>
        </p:nvSpPr>
        <p:spPr>
          <a:xfrm>
            <a:off x="457200" y="1600200"/>
            <a:ext cx="8686800" cy="45261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Clr>
                <a:schemeClr val="dk1"/>
              </a:buClr>
              <a:buSzPts val="1100"/>
              <a:buFont typeface="Arial"/>
              <a:buNone/>
            </a:pPr>
            <a:r>
              <a:rPr b="1" lang="en-US"/>
              <a:t>What is a theory?</a:t>
            </a:r>
            <a:endParaRPr b="1"/>
          </a:p>
          <a:p>
            <a:pPr indent="0" lvl="0" marL="0" rtl="0" algn="l">
              <a:lnSpc>
                <a:spcPct val="100000"/>
              </a:lnSpc>
              <a:spcBef>
                <a:spcPts val="360"/>
              </a:spcBef>
              <a:spcAft>
                <a:spcPts val="0"/>
              </a:spcAft>
              <a:buClr>
                <a:schemeClr val="dk1"/>
              </a:buClr>
              <a:buSzPts val="1100"/>
              <a:buFont typeface="Arial"/>
              <a:buNone/>
            </a:pPr>
            <a:r>
              <a:rPr lang="en-US"/>
              <a:t>A proposed explanation for some event or process that is based on the available evidence related to that event. Can also be called a model.</a:t>
            </a:r>
            <a:endParaRPr/>
          </a:p>
          <a:p>
            <a:pPr indent="0" lvl="0" marL="0" rtl="0" algn="l">
              <a:lnSpc>
                <a:spcPct val="100000"/>
              </a:lnSpc>
              <a:spcBef>
                <a:spcPts val="360"/>
              </a:spcBef>
              <a:spcAft>
                <a:spcPts val="0"/>
              </a:spcAft>
              <a:buClr>
                <a:schemeClr val="dk1"/>
              </a:buClr>
              <a:buSzPts val="1100"/>
              <a:buFont typeface="Arial"/>
              <a:buNone/>
            </a:pPr>
            <a:r>
              <a:rPr b="1" lang="en-US"/>
              <a:t>What is a hypothesis?</a:t>
            </a:r>
            <a:endParaRPr b="1"/>
          </a:p>
          <a:p>
            <a:pPr indent="0" lvl="0" marL="0" rtl="0" algn="l">
              <a:lnSpc>
                <a:spcPct val="100000"/>
              </a:lnSpc>
              <a:spcBef>
                <a:spcPts val="360"/>
              </a:spcBef>
              <a:spcAft>
                <a:spcPts val="0"/>
              </a:spcAft>
              <a:buClr>
                <a:schemeClr val="dk1"/>
              </a:buClr>
              <a:buSzPts val="1100"/>
              <a:buFont typeface="Arial"/>
              <a:buNone/>
            </a:pPr>
            <a:r>
              <a:rPr lang="en-US"/>
              <a:t>A prediction based on our model (or theory). For a hypothesis to be considered scientific it must be falsifiable.</a:t>
            </a:r>
            <a:endParaRPr/>
          </a:p>
          <a:p>
            <a:pPr indent="0" lvl="0" marL="0" rtl="0" algn="l">
              <a:lnSpc>
                <a:spcPct val="100000"/>
              </a:lnSpc>
              <a:spcBef>
                <a:spcPts val="360"/>
              </a:spcBef>
              <a:spcAft>
                <a:spcPts val="0"/>
              </a:spcAft>
              <a:buSzPts val="1800"/>
              <a:buNone/>
            </a:pPr>
            <a:r>
              <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7" name="Shape 137"/>
        <p:cNvGrpSpPr/>
        <p:nvPr/>
      </p:nvGrpSpPr>
      <p:grpSpPr>
        <a:xfrm>
          <a:off x="0" y="0"/>
          <a:ext cx="0" cy="0"/>
          <a:chOff x="0" y="0"/>
          <a:chExt cx="0" cy="0"/>
        </a:xfrm>
      </p:grpSpPr>
      <p:sp>
        <p:nvSpPr>
          <p:cNvPr id="138" name="Google Shape;138;p20"/>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800"/>
              <a:buNone/>
            </a:pPr>
            <a:r>
              <a:rPr lang="en-US"/>
              <a:t>Scientific method</a:t>
            </a:r>
            <a:endParaRPr/>
          </a:p>
        </p:txBody>
      </p:sp>
      <p:sp>
        <p:nvSpPr>
          <p:cNvPr id="139" name="Google Shape;139;p20"/>
          <p:cNvSpPr txBox="1"/>
          <p:nvPr>
            <p:ph idx="1" type="body"/>
          </p:nvPr>
        </p:nvSpPr>
        <p:spPr>
          <a:xfrm>
            <a:off x="457200" y="1600200"/>
            <a:ext cx="8229600" cy="45261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800"/>
              <a:buNone/>
            </a:pPr>
            <a:r>
              <a:rPr lang="en-US"/>
              <a:t>Traditional view:</a:t>
            </a:r>
            <a:endParaRPr/>
          </a:p>
          <a:p>
            <a:pPr indent="0" lvl="0" marL="0" rtl="0" algn="l">
              <a:lnSpc>
                <a:spcPct val="100000"/>
              </a:lnSpc>
              <a:spcBef>
                <a:spcPts val="360"/>
              </a:spcBef>
              <a:spcAft>
                <a:spcPts val="0"/>
              </a:spcAft>
              <a:buSzPts val="1800"/>
              <a:buNone/>
            </a:pPr>
            <a:r>
              <a:rPr lang="en-US"/>
              <a:t>1. Develop a hypothesis</a:t>
            </a:r>
            <a:endParaRPr/>
          </a:p>
          <a:p>
            <a:pPr indent="0" lvl="0" marL="0" rtl="0" algn="l">
              <a:lnSpc>
                <a:spcPct val="100000"/>
              </a:lnSpc>
              <a:spcBef>
                <a:spcPts val="360"/>
              </a:spcBef>
              <a:spcAft>
                <a:spcPts val="0"/>
              </a:spcAft>
              <a:buSzPts val="1800"/>
              <a:buNone/>
            </a:pPr>
            <a:r>
              <a:rPr lang="en-US"/>
              <a:t>2. Make a prediction based on hypothesis</a:t>
            </a:r>
            <a:endParaRPr/>
          </a:p>
          <a:p>
            <a:pPr indent="0" lvl="0" marL="0" rtl="0" algn="l">
              <a:lnSpc>
                <a:spcPct val="100000"/>
              </a:lnSpc>
              <a:spcBef>
                <a:spcPts val="360"/>
              </a:spcBef>
              <a:spcAft>
                <a:spcPts val="0"/>
              </a:spcAft>
              <a:buSzPts val="1800"/>
              <a:buNone/>
            </a:pPr>
            <a:r>
              <a:rPr lang="en-US"/>
              <a:t>3. Do an experiment to test the prediction</a:t>
            </a:r>
            <a:endParaRPr/>
          </a:p>
          <a:p>
            <a:pPr indent="0" lvl="0" marL="0" rtl="0" algn="l">
              <a:lnSpc>
                <a:spcPct val="100000"/>
              </a:lnSpc>
              <a:spcBef>
                <a:spcPts val="360"/>
              </a:spcBef>
              <a:spcAft>
                <a:spcPts val="0"/>
              </a:spcAft>
              <a:buSzPts val="1800"/>
              <a:buNone/>
            </a:pPr>
            <a:r>
              <a:rPr lang="en-US"/>
              <a:t>4. Analyze the data from our experiment</a:t>
            </a:r>
            <a:endParaRPr/>
          </a:p>
          <a:p>
            <a:pPr indent="0" lvl="0" marL="0" rtl="0" algn="l">
              <a:lnSpc>
                <a:spcPct val="100000"/>
              </a:lnSpc>
              <a:spcBef>
                <a:spcPts val="360"/>
              </a:spcBef>
              <a:spcAft>
                <a:spcPts val="0"/>
              </a:spcAft>
              <a:buSzPts val="1800"/>
              <a:buNone/>
            </a:pPr>
            <a:r>
              <a:rPr lang="en-US"/>
              <a:t>5. Based on results, make an inference about our hypothesis - do the data support or reject our prediction?</a:t>
            </a:r>
            <a:endParaRPr/>
          </a:p>
          <a:p>
            <a:pPr indent="0" lvl="0" marL="0" rtl="0" algn="l">
              <a:lnSpc>
                <a:spcPct val="100000"/>
              </a:lnSpc>
              <a:spcBef>
                <a:spcPts val="360"/>
              </a:spcBef>
              <a:spcAft>
                <a:spcPts val="0"/>
              </a:spcAft>
              <a:buSzPts val="1800"/>
              <a:buNone/>
            </a:pPr>
            <a:r>
              <a:rPr lang="en-US"/>
              <a:t>6. Repeat as necessary to acquire knowledge</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4" name="Shape 144"/>
        <p:cNvGrpSpPr/>
        <p:nvPr/>
      </p:nvGrpSpPr>
      <p:grpSpPr>
        <a:xfrm>
          <a:off x="0" y="0"/>
          <a:ext cx="0" cy="0"/>
          <a:chOff x="0" y="0"/>
          <a:chExt cx="0" cy="0"/>
        </a:xfrm>
      </p:grpSpPr>
      <p:sp>
        <p:nvSpPr>
          <p:cNvPr id="145" name="Google Shape;145;p2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800"/>
              <a:buNone/>
            </a:pPr>
            <a:r>
              <a:rPr lang="en-US"/>
              <a:t>In reality - quite iterative</a:t>
            </a:r>
            <a:endParaRPr/>
          </a:p>
        </p:txBody>
      </p:sp>
      <p:sp>
        <p:nvSpPr>
          <p:cNvPr id="146" name="Google Shape;146;p21"/>
          <p:cNvSpPr txBox="1"/>
          <p:nvPr>
            <p:ph idx="1" type="body"/>
          </p:nvPr>
        </p:nvSpPr>
        <p:spPr>
          <a:xfrm>
            <a:off x="457200" y="1600200"/>
            <a:ext cx="8229600" cy="45261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800"/>
              <a:buNone/>
            </a:pPr>
            <a:r>
              <a:rPr lang="en-US"/>
              <a:t>The process of analyzing data is often iterative. That means, we may start looking at our data, applying analysis techniques that might not be the techniques we use in our final report (i.e., our reports and manuscripts). </a:t>
            </a:r>
            <a:endParaRPr/>
          </a:p>
          <a:p>
            <a:pPr indent="0" lvl="0" marL="0" rtl="0" algn="l">
              <a:lnSpc>
                <a:spcPct val="100000"/>
              </a:lnSpc>
              <a:spcBef>
                <a:spcPts val="360"/>
              </a:spcBef>
              <a:spcAft>
                <a:spcPts val="0"/>
              </a:spcAft>
              <a:buSzPts val="1800"/>
              <a:buNone/>
            </a:pPr>
            <a:r>
              <a:rPr b="1" lang="en-US"/>
              <a:t>Don’t be afraid to start exploring your data, and applying analyses, before you think you’re ready </a:t>
            </a:r>
            <a:endParaRPr b="1"/>
          </a:p>
          <a:p>
            <a:pPr indent="0" lvl="0" marL="0" rtl="0" algn="l">
              <a:lnSpc>
                <a:spcPct val="100000"/>
              </a:lnSpc>
              <a:spcBef>
                <a:spcPts val="360"/>
              </a:spcBef>
              <a:spcAft>
                <a:spcPts val="0"/>
              </a:spcAft>
              <a:buSzPts val="1800"/>
              <a:buNone/>
            </a:pPr>
            <a:r>
              <a:t/>
            </a:r>
            <a:endParaRPr b="1"/>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1" name="Shape 151"/>
        <p:cNvGrpSpPr/>
        <p:nvPr/>
      </p:nvGrpSpPr>
      <p:grpSpPr>
        <a:xfrm>
          <a:off x="0" y="0"/>
          <a:ext cx="0" cy="0"/>
          <a:chOff x="0" y="0"/>
          <a:chExt cx="0" cy="0"/>
        </a:xfrm>
      </p:grpSpPr>
      <p:pic>
        <p:nvPicPr>
          <p:cNvPr id="152" name="Google Shape;152;p22"/>
          <p:cNvPicPr preferRelativeResize="0"/>
          <p:nvPr/>
        </p:nvPicPr>
        <p:blipFill rotWithShape="1">
          <a:blip r:embed="rId3">
            <a:alphaModFix/>
          </a:blip>
          <a:srcRect b="0" l="0" r="0" t="0"/>
          <a:stretch/>
        </p:blipFill>
        <p:spPr>
          <a:xfrm>
            <a:off x="2403529" y="0"/>
            <a:ext cx="6454596" cy="6858000"/>
          </a:xfrm>
          <a:prstGeom prst="rect">
            <a:avLst/>
          </a:prstGeom>
          <a:noFill/>
          <a:ln>
            <a:noFill/>
          </a:ln>
        </p:spPr>
      </p:pic>
      <p:sp>
        <p:nvSpPr>
          <p:cNvPr id="153" name="Google Shape;153;p22"/>
          <p:cNvSpPr txBox="1"/>
          <p:nvPr>
            <p:ph idx="1" type="body"/>
          </p:nvPr>
        </p:nvSpPr>
        <p:spPr>
          <a:xfrm>
            <a:off x="457200" y="1600200"/>
            <a:ext cx="2134800" cy="45261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560"/>
              </a:spcBef>
              <a:spcAft>
                <a:spcPts val="0"/>
              </a:spcAft>
              <a:buSzPts val="2800"/>
              <a:buNone/>
            </a:pPr>
            <a:r>
              <a:rPr b="1" lang="en-US" sz="3100"/>
              <a:t>Revised scientific method</a:t>
            </a:r>
            <a:endParaRPr b="1" sz="3100"/>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