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3"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Lst>
  <p:sldSz cy="6858000" cx="9144000"/>
  <p:notesSz cx="6858000" cy="9144000"/>
  <p:embeddedFontLst>
    <p:embeddedFont>
      <p:font typeface="Roboto"/>
      <p:regular r:id="rId59"/>
      <p:bold r:id="rId60"/>
      <p:italic r:id="rId61"/>
      <p:boldItalic r:id="rId6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2" Type="http://schemas.openxmlformats.org/officeDocument/2006/relationships/font" Target="fonts/Roboto-boldItalic.fntdata"/><Relationship Id="rId61" Type="http://schemas.openxmlformats.org/officeDocument/2006/relationships/font" Target="fonts/Roboto-italic.fntdata"/><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60" Type="http://schemas.openxmlformats.org/officeDocument/2006/relationships/font" Target="fonts/Roboto-bold.fntdata"/><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11" Type="http://schemas.openxmlformats.org/officeDocument/2006/relationships/slide" Target="slides/slide6.xml"/><Relationship Id="rId55" Type="http://schemas.openxmlformats.org/officeDocument/2006/relationships/slide" Target="slides/slide50.xml"/><Relationship Id="rId10" Type="http://schemas.openxmlformats.org/officeDocument/2006/relationships/slide" Target="slides/slide5.xml"/><Relationship Id="rId54" Type="http://schemas.openxmlformats.org/officeDocument/2006/relationships/slide" Target="slides/slide49.xml"/><Relationship Id="rId13" Type="http://schemas.openxmlformats.org/officeDocument/2006/relationships/slide" Target="slides/slide8.xml"/><Relationship Id="rId57" Type="http://schemas.openxmlformats.org/officeDocument/2006/relationships/slide" Target="slides/slide52.xml"/><Relationship Id="rId12" Type="http://schemas.openxmlformats.org/officeDocument/2006/relationships/slide" Target="slides/slide7.xml"/><Relationship Id="rId56" Type="http://schemas.openxmlformats.org/officeDocument/2006/relationships/slide" Target="slides/slide51.xml"/><Relationship Id="rId15" Type="http://schemas.openxmlformats.org/officeDocument/2006/relationships/slide" Target="slides/slide10.xml"/><Relationship Id="rId59" Type="http://schemas.openxmlformats.org/officeDocument/2006/relationships/font" Target="fonts/Roboto-regular.fntdata"/><Relationship Id="rId14" Type="http://schemas.openxmlformats.org/officeDocument/2006/relationships/slide" Target="slides/slide9.xml"/><Relationship Id="rId58" Type="http://schemas.openxmlformats.org/officeDocument/2006/relationships/slide" Target="slides/slide53.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p: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92572ca853_0_5: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82" name="Google Shape;182;g92572ca853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g60b24bd39e_0_491: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89" name="Google Shape;189;g60b24bd39e_0_4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800">
                <a:solidFill>
                  <a:schemeClr val="dk2"/>
                </a:solidFill>
                <a:latin typeface="Roboto"/>
                <a:ea typeface="Roboto"/>
                <a:cs typeface="Roboto"/>
                <a:sym typeface="Roboto"/>
              </a:rPr>
              <a:t>From Greece was born philosophy, drama, western artistic aesthetics, geometry, etc., etc., etc.</a:t>
            </a:r>
            <a:endParaRPr sz="1800">
              <a:solidFill>
                <a:schemeClr val="dk2"/>
              </a:solidFill>
              <a:latin typeface="Roboto"/>
              <a:ea typeface="Roboto"/>
              <a:cs typeface="Roboto"/>
              <a:sym typeface="Roboto"/>
            </a:endParaRPr>
          </a:p>
          <a:p>
            <a:pPr indent="0" lvl="0" marL="0" rtl="0" algn="l">
              <a:lnSpc>
                <a:spcPct val="115000"/>
              </a:lnSpc>
              <a:spcBef>
                <a:spcPts val="1600"/>
              </a:spcBef>
              <a:spcAft>
                <a:spcPts val="0"/>
              </a:spcAft>
              <a:buNone/>
            </a:pPr>
            <a:r>
              <a:rPr lang="en" sz="1800">
                <a:solidFill>
                  <a:schemeClr val="dk2"/>
                </a:solidFill>
                <a:latin typeface="Roboto"/>
                <a:ea typeface="Roboto"/>
                <a:cs typeface="Roboto"/>
                <a:sym typeface="Roboto"/>
              </a:rPr>
              <a:t>Theology was never an important aspect of Greek thought and Orthodoxy was practically anathema.</a:t>
            </a:r>
            <a:endParaRPr sz="1800">
              <a:solidFill>
                <a:schemeClr val="dk2"/>
              </a:solidFill>
              <a:latin typeface="Roboto"/>
              <a:ea typeface="Roboto"/>
              <a:cs typeface="Roboto"/>
              <a:sym typeface="Roboto"/>
            </a:endParaRPr>
          </a:p>
          <a:p>
            <a:pPr indent="0" lvl="0" marL="0" rtl="0" algn="l">
              <a:spcBef>
                <a:spcPts val="160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g60b24bd39e_0_504: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97" name="Google Shape;197;g60b24bd39e_0_5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60267f9658_0_10: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60267f9658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g60b24bd39e_0_575: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11" name="Google Shape;211;g60b24bd39e_0_5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60b24bd39e_0_510: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18" name="Google Shape;218;g60b24bd39e_0_5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g60b24bd39e_0_516: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25" name="Google Shape;225;g60b24bd39e_0_5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g60b24bd39e_0_521: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33" name="Google Shape;233;g60b24bd39e_0_5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g602bc86928_0_1: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40" name="Google Shape;240;g602bc86928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g60b24bd39e_0_537: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47" name="Google Shape;247;g60b24bd39e_0_5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92572ca853_0_12: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16" name="Google Shape;116;g92572ca853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60b24bd39e_0_542: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54" name="Google Shape;254;g60b24bd39e_0_5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g60267f9658_0_3: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62" name="Google Shape;262;g60267f9658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g60b24bd39e_0_552: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69" name="Google Shape;269;g60b24bd39e_0_5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g92572ca853_0_2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76" name="Google Shape;276;g92572ca853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7" name="Google Shape;277;g92572ca853_0_29:notes"/>
          <p:cNvSpPr txBox="1"/>
          <p:nvPr>
            <p:ph idx="12" type="sldNum"/>
          </p:nvPr>
        </p:nvSpPr>
        <p:spPr>
          <a:xfrm>
            <a:off x="3884613" y="8685213"/>
            <a:ext cx="2971800" cy="457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g92572ca853_0_3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84" name="Google Shape;284;g92572ca853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industrial revolution, wars, electricity, evolution, extinction</a:t>
            </a:r>
            <a:endParaRPr/>
          </a:p>
        </p:txBody>
      </p:sp>
      <p:sp>
        <p:nvSpPr>
          <p:cNvPr id="285" name="Google Shape;285;g92572ca853_0_36:notes"/>
          <p:cNvSpPr txBox="1"/>
          <p:nvPr>
            <p:ph idx="12" type="sldNum"/>
          </p:nvPr>
        </p:nvSpPr>
        <p:spPr>
          <a:xfrm>
            <a:off x="3884613" y="8685213"/>
            <a:ext cx="2971800" cy="457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g92572ca853_0_4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95" name="Google Shape;295;g92572ca853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6" name="Google Shape;296;g92572ca853_0_46:notes"/>
          <p:cNvSpPr txBox="1"/>
          <p:nvPr>
            <p:ph idx="12" type="sldNum"/>
          </p:nvPr>
        </p:nvSpPr>
        <p:spPr>
          <a:xfrm>
            <a:off x="3884613" y="8685213"/>
            <a:ext cx="2971800" cy="457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g92572ca853_0_5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302" name="Google Shape;302;g92572ca853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3" name="Google Shape;303;g92572ca853_0_52:notes"/>
          <p:cNvSpPr txBox="1"/>
          <p:nvPr>
            <p:ph idx="12" type="sldNum"/>
          </p:nvPr>
        </p:nvSpPr>
        <p:spPr>
          <a:xfrm>
            <a:off x="3884613" y="8685213"/>
            <a:ext cx="2971800" cy="457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g92572ca853_0_5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308" name="Google Shape;308;g92572ca853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need for nitric acid in explosives</a:t>
            </a:r>
            <a:endParaRPr/>
          </a:p>
        </p:txBody>
      </p:sp>
      <p:sp>
        <p:nvSpPr>
          <p:cNvPr id="309" name="Google Shape;309;g92572ca853_0_57:notes"/>
          <p:cNvSpPr txBox="1"/>
          <p:nvPr>
            <p:ph idx="12" type="sldNum"/>
          </p:nvPr>
        </p:nvSpPr>
        <p:spPr>
          <a:xfrm>
            <a:off x="3884613" y="8685213"/>
            <a:ext cx="2971800" cy="457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g92572ca853_0_6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318" name="Google Shape;318;g92572ca853_0_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9" name="Google Shape;319;g92572ca853_0_65:notes"/>
          <p:cNvSpPr txBox="1"/>
          <p:nvPr>
            <p:ph idx="12" type="sldNum"/>
          </p:nvPr>
        </p:nvSpPr>
        <p:spPr>
          <a:xfrm>
            <a:off x="3884613" y="8685213"/>
            <a:ext cx="2971800" cy="457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6" name="Shape 326"/>
        <p:cNvGrpSpPr/>
        <p:nvPr/>
      </p:nvGrpSpPr>
      <p:grpSpPr>
        <a:xfrm>
          <a:off x="0" y="0"/>
          <a:ext cx="0" cy="0"/>
          <a:chOff x="0" y="0"/>
          <a:chExt cx="0" cy="0"/>
        </a:xfrm>
      </p:grpSpPr>
      <p:sp>
        <p:nvSpPr>
          <p:cNvPr id="327" name="Google Shape;327;g92572ca853_0_7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328" name="Google Shape;328;g92572ca853_0_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9" name="Google Shape;329;g92572ca853_0_74:notes"/>
          <p:cNvSpPr txBox="1"/>
          <p:nvPr>
            <p:ph idx="12" type="sldNum"/>
          </p:nvPr>
        </p:nvSpPr>
        <p:spPr>
          <a:xfrm>
            <a:off x="3884613" y="8685213"/>
            <a:ext cx="2971800" cy="457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g60b24bd39e_0_450: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22" name="Google Shape;122;g60b24bd39e_0_4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g92572ca853_0_8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335" name="Google Shape;335;g92572ca853_0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6" name="Google Shape;336;g92572ca853_0_80:notes"/>
          <p:cNvSpPr txBox="1"/>
          <p:nvPr>
            <p:ph idx="12" type="sldNum"/>
          </p:nvPr>
        </p:nvSpPr>
        <p:spPr>
          <a:xfrm>
            <a:off x="3884613" y="8685213"/>
            <a:ext cx="2971800" cy="457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2" name="Shape 342"/>
        <p:cNvGrpSpPr/>
        <p:nvPr/>
      </p:nvGrpSpPr>
      <p:grpSpPr>
        <a:xfrm>
          <a:off x="0" y="0"/>
          <a:ext cx="0" cy="0"/>
          <a:chOff x="0" y="0"/>
          <a:chExt cx="0" cy="0"/>
        </a:xfrm>
      </p:grpSpPr>
      <p:sp>
        <p:nvSpPr>
          <p:cNvPr id="343" name="Google Shape;343;g92572ca853_0_8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344" name="Google Shape;344;g92572ca853_0_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5" name="Google Shape;345;g92572ca853_0_88:notes"/>
          <p:cNvSpPr txBox="1"/>
          <p:nvPr>
            <p:ph idx="12" type="sldNum"/>
          </p:nvPr>
        </p:nvSpPr>
        <p:spPr>
          <a:xfrm>
            <a:off x="3884613" y="8685213"/>
            <a:ext cx="2971800" cy="457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1" name="Shape 351"/>
        <p:cNvGrpSpPr/>
        <p:nvPr/>
      </p:nvGrpSpPr>
      <p:grpSpPr>
        <a:xfrm>
          <a:off x="0" y="0"/>
          <a:ext cx="0" cy="0"/>
          <a:chOff x="0" y="0"/>
          <a:chExt cx="0" cy="0"/>
        </a:xfrm>
      </p:grpSpPr>
      <p:sp>
        <p:nvSpPr>
          <p:cNvPr id="352" name="Google Shape;352;g93d09e1a87_0_10: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353" name="Google Shape;353;g93d09e1a87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g92572ca853_0_9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359" name="Google Shape;359;g92572ca853_0_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0" name="Google Shape;360;g92572ca853_0_95:notes"/>
          <p:cNvSpPr txBox="1"/>
          <p:nvPr>
            <p:ph idx="12" type="sldNum"/>
          </p:nvPr>
        </p:nvSpPr>
        <p:spPr>
          <a:xfrm>
            <a:off x="3884613" y="8685213"/>
            <a:ext cx="2971800" cy="457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g92572ca853_0_10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368" name="Google Shape;368;g92572ca853_0_1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9" name="Google Shape;369;g92572ca853_0_103:notes"/>
          <p:cNvSpPr txBox="1"/>
          <p:nvPr>
            <p:ph idx="12" type="sldNum"/>
          </p:nvPr>
        </p:nvSpPr>
        <p:spPr>
          <a:xfrm>
            <a:off x="3884613" y="8685213"/>
            <a:ext cx="2971800" cy="457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gf0f3651e7a_0_6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377" name="Google Shape;377;gf0f3651e7a_0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8" name="Google Shape;378;gf0f3651e7a_0_66:notes"/>
          <p:cNvSpPr txBox="1"/>
          <p:nvPr>
            <p:ph idx="12" type="sldNum"/>
          </p:nvPr>
        </p:nvSpPr>
        <p:spPr>
          <a:xfrm>
            <a:off x="3884613" y="8685213"/>
            <a:ext cx="2971800" cy="457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2" name="Shape 382"/>
        <p:cNvGrpSpPr/>
        <p:nvPr/>
      </p:nvGrpSpPr>
      <p:grpSpPr>
        <a:xfrm>
          <a:off x="0" y="0"/>
          <a:ext cx="0" cy="0"/>
          <a:chOff x="0" y="0"/>
          <a:chExt cx="0" cy="0"/>
        </a:xfrm>
      </p:grpSpPr>
      <p:sp>
        <p:nvSpPr>
          <p:cNvPr id="383" name="Google Shape;383;gf0f3651e7a_0_18: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384" name="Google Shape;384;gf0f3651e7a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8" name="Shape 388"/>
        <p:cNvGrpSpPr/>
        <p:nvPr/>
      </p:nvGrpSpPr>
      <p:grpSpPr>
        <a:xfrm>
          <a:off x="0" y="0"/>
          <a:ext cx="0" cy="0"/>
          <a:chOff x="0" y="0"/>
          <a:chExt cx="0" cy="0"/>
        </a:xfrm>
      </p:grpSpPr>
      <p:sp>
        <p:nvSpPr>
          <p:cNvPr id="389" name="Google Shape;389;gf0f3651e7a_0_38: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390" name="Google Shape;390;gf0f3651e7a_0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4" name="Shape 394"/>
        <p:cNvGrpSpPr/>
        <p:nvPr/>
      </p:nvGrpSpPr>
      <p:grpSpPr>
        <a:xfrm>
          <a:off x="0" y="0"/>
          <a:ext cx="0" cy="0"/>
          <a:chOff x="0" y="0"/>
          <a:chExt cx="0" cy="0"/>
        </a:xfrm>
      </p:grpSpPr>
      <p:sp>
        <p:nvSpPr>
          <p:cNvPr id="395" name="Google Shape;395;gf0f3651e7a_0_23: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396" name="Google Shape;396;gf0f3651e7a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0" name="Shape 400"/>
        <p:cNvGrpSpPr/>
        <p:nvPr/>
      </p:nvGrpSpPr>
      <p:grpSpPr>
        <a:xfrm>
          <a:off x="0" y="0"/>
          <a:ext cx="0" cy="0"/>
          <a:chOff x="0" y="0"/>
          <a:chExt cx="0" cy="0"/>
        </a:xfrm>
      </p:grpSpPr>
      <p:sp>
        <p:nvSpPr>
          <p:cNvPr id="401" name="Google Shape;401;gf0f3651e7a_0_48: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402" name="Google Shape;402;gf0f3651e7a_0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60b24bd39e_0_445: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28" name="Google Shape;128;g60b24bd39e_0_4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6" name="Shape 406"/>
        <p:cNvGrpSpPr/>
        <p:nvPr/>
      </p:nvGrpSpPr>
      <p:grpSpPr>
        <a:xfrm>
          <a:off x="0" y="0"/>
          <a:ext cx="0" cy="0"/>
          <a:chOff x="0" y="0"/>
          <a:chExt cx="0" cy="0"/>
        </a:xfrm>
      </p:grpSpPr>
      <p:sp>
        <p:nvSpPr>
          <p:cNvPr id="407" name="Google Shape;407;gf0f3651e7a_0_0: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408" name="Google Shape;408;gf0f3651e7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3" name="Shape 413"/>
        <p:cNvGrpSpPr/>
        <p:nvPr/>
      </p:nvGrpSpPr>
      <p:grpSpPr>
        <a:xfrm>
          <a:off x="0" y="0"/>
          <a:ext cx="0" cy="0"/>
          <a:chOff x="0" y="0"/>
          <a:chExt cx="0" cy="0"/>
        </a:xfrm>
      </p:grpSpPr>
      <p:sp>
        <p:nvSpPr>
          <p:cNvPr id="414" name="Google Shape;414;gf0f3651e7a_0_54: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415" name="Google Shape;415;gf0f3651e7a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0" name="Shape 420"/>
        <p:cNvGrpSpPr/>
        <p:nvPr/>
      </p:nvGrpSpPr>
      <p:grpSpPr>
        <a:xfrm>
          <a:off x="0" y="0"/>
          <a:ext cx="0" cy="0"/>
          <a:chOff x="0" y="0"/>
          <a:chExt cx="0" cy="0"/>
        </a:xfrm>
      </p:grpSpPr>
      <p:sp>
        <p:nvSpPr>
          <p:cNvPr id="421" name="Google Shape;421;gf0f3651e7a_0_6: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422" name="Google Shape;422;gf0f3651e7a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7" name="Shape 427"/>
        <p:cNvGrpSpPr/>
        <p:nvPr/>
      </p:nvGrpSpPr>
      <p:grpSpPr>
        <a:xfrm>
          <a:off x="0" y="0"/>
          <a:ext cx="0" cy="0"/>
          <a:chOff x="0" y="0"/>
          <a:chExt cx="0" cy="0"/>
        </a:xfrm>
      </p:grpSpPr>
      <p:sp>
        <p:nvSpPr>
          <p:cNvPr id="428" name="Google Shape;428;gf0f3651e7a_0_12: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429" name="Google Shape;429;gf0f3651e7a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4" name="Shape 434"/>
        <p:cNvGrpSpPr/>
        <p:nvPr/>
      </p:nvGrpSpPr>
      <p:grpSpPr>
        <a:xfrm>
          <a:off x="0" y="0"/>
          <a:ext cx="0" cy="0"/>
          <a:chOff x="0" y="0"/>
          <a:chExt cx="0" cy="0"/>
        </a:xfrm>
      </p:grpSpPr>
      <p:sp>
        <p:nvSpPr>
          <p:cNvPr id="435" name="Google Shape;435;g92572ca853_0_11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436" name="Google Shape;436;g92572ca853_0_1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7" name="Google Shape;437;g92572ca853_0_111:notes"/>
          <p:cNvSpPr txBox="1"/>
          <p:nvPr>
            <p:ph idx="12" type="sldNum"/>
          </p:nvPr>
        </p:nvSpPr>
        <p:spPr>
          <a:xfrm>
            <a:off x="3884613" y="8685213"/>
            <a:ext cx="2971800" cy="457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3" name="Shape 443"/>
        <p:cNvGrpSpPr/>
        <p:nvPr/>
      </p:nvGrpSpPr>
      <p:grpSpPr>
        <a:xfrm>
          <a:off x="0" y="0"/>
          <a:ext cx="0" cy="0"/>
          <a:chOff x="0" y="0"/>
          <a:chExt cx="0" cy="0"/>
        </a:xfrm>
      </p:grpSpPr>
      <p:sp>
        <p:nvSpPr>
          <p:cNvPr id="444" name="Google Shape;444;g92572ca853_0_12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445" name="Google Shape;445;g92572ca853_0_1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46" name="Google Shape;446;g92572ca853_0_125:notes"/>
          <p:cNvSpPr txBox="1"/>
          <p:nvPr>
            <p:ph idx="12" type="sldNum"/>
          </p:nvPr>
        </p:nvSpPr>
        <p:spPr>
          <a:xfrm>
            <a:off x="3884613" y="8685213"/>
            <a:ext cx="2971800" cy="457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0" name="Shape 450"/>
        <p:cNvGrpSpPr/>
        <p:nvPr/>
      </p:nvGrpSpPr>
      <p:grpSpPr>
        <a:xfrm>
          <a:off x="0" y="0"/>
          <a:ext cx="0" cy="0"/>
          <a:chOff x="0" y="0"/>
          <a:chExt cx="0" cy="0"/>
        </a:xfrm>
      </p:grpSpPr>
      <p:sp>
        <p:nvSpPr>
          <p:cNvPr id="451" name="Google Shape;451;g92572ca853_0_13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2" name="Google Shape;452;g92572ca853_0_13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Show first 6 minutes</a:t>
            </a:r>
            <a:endParaRPr/>
          </a:p>
        </p:txBody>
      </p:sp>
      <p:sp>
        <p:nvSpPr>
          <p:cNvPr id="453" name="Google Shape;453;g92572ca853_0_13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1" name="Shape 461"/>
        <p:cNvGrpSpPr/>
        <p:nvPr/>
      </p:nvGrpSpPr>
      <p:grpSpPr>
        <a:xfrm>
          <a:off x="0" y="0"/>
          <a:ext cx="0" cy="0"/>
          <a:chOff x="0" y="0"/>
          <a:chExt cx="0" cy="0"/>
        </a:xfrm>
      </p:grpSpPr>
      <p:sp>
        <p:nvSpPr>
          <p:cNvPr id="462" name="Google Shape;462;g92572ca853_0_14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463" name="Google Shape;463;g92572ca853_0_1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64" name="Google Shape;464;g92572ca853_0_141:notes"/>
          <p:cNvSpPr txBox="1"/>
          <p:nvPr>
            <p:ph idx="12" type="sldNum"/>
          </p:nvPr>
        </p:nvSpPr>
        <p:spPr>
          <a:xfrm>
            <a:off x="3884613" y="8685213"/>
            <a:ext cx="2971800" cy="457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9" name="Shape 469"/>
        <p:cNvGrpSpPr/>
        <p:nvPr/>
      </p:nvGrpSpPr>
      <p:grpSpPr>
        <a:xfrm>
          <a:off x="0" y="0"/>
          <a:ext cx="0" cy="0"/>
          <a:chOff x="0" y="0"/>
          <a:chExt cx="0" cy="0"/>
        </a:xfrm>
      </p:grpSpPr>
      <p:sp>
        <p:nvSpPr>
          <p:cNvPr id="470" name="Google Shape;470;gf0f3651e7a_0_7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471" name="Google Shape;471;gf0f3651e7a_0_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72" name="Google Shape;472;gf0f3651e7a_0_77:notes"/>
          <p:cNvSpPr txBox="1"/>
          <p:nvPr>
            <p:ph idx="12" type="sldNum"/>
          </p:nvPr>
        </p:nvSpPr>
        <p:spPr>
          <a:xfrm>
            <a:off x="3884613" y="8685213"/>
            <a:ext cx="2971800" cy="457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8" name="Shape 478"/>
        <p:cNvGrpSpPr/>
        <p:nvPr/>
      </p:nvGrpSpPr>
      <p:grpSpPr>
        <a:xfrm>
          <a:off x="0" y="0"/>
          <a:ext cx="0" cy="0"/>
          <a:chOff x="0" y="0"/>
          <a:chExt cx="0" cy="0"/>
        </a:xfrm>
      </p:grpSpPr>
      <p:sp>
        <p:nvSpPr>
          <p:cNvPr id="479" name="Google Shape;479;g60b24bd39e_0_558: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480" name="Google Shape;480;g60b24bd39e_0_5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94d88d46f3_0_0: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94d88d46f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4" name="Shape 484"/>
        <p:cNvGrpSpPr/>
        <p:nvPr/>
      </p:nvGrpSpPr>
      <p:grpSpPr>
        <a:xfrm>
          <a:off x="0" y="0"/>
          <a:ext cx="0" cy="0"/>
          <a:chOff x="0" y="0"/>
          <a:chExt cx="0" cy="0"/>
        </a:xfrm>
      </p:grpSpPr>
      <p:sp>
        <p:nvSpPr>
          <p:cNvPr id="485" name="Google Shape;485;g60b24bd39e_0_563: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486" name="Google Shape;486;g60b24bd39e_0_5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42900" lvl="0" marL="457200" rtl="0" algn="l">
              <a:lnSpc>
                <a:spcPct val="115000"/>
              </a:lnSpc>
              <a:spcBef>
                <a:spcPts val="0"/>
              </a:spcBef>
              <a:spcAft>
                <a:spcPts val="0"/>
              </a:spcAft>
              <a:buClr>
                <a:schemeClr val="dk2"/>
              </a:buClr>
              <a:buSzPts val="1800"/>
              <a:buFont typeface="Roboto"/>
              <a:buChar char="●"/>
            </a:pPr>
            <a:r>
              <a:rPr lang="en" sz="1800">
                <a:solidFill>
                  <a:schemeClr val="dk2"/>
                </a:solidFill>
                <a:latin typeface="Roboto"/>
                <a:ea typeface="Roboto"/>
                <a:cs typeface="Roboto"/>
                <a:sym typeface="Roboto"/>
              </a:rPr>
              <a:t>Encourages a return to “Renaissance thinking”</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0" name="Shape 490"/>
        <p:cNvGrpSpPr/>
        <p:nvPr/>
      </p:nvGrpSpPr>
      <p:grpSpPr>
        <a:xfrm>
          <a:off x="0" y="0"/>
          <a:ext cx="0" cy="0"/>
          <a:chOff x="0" y="0"/>
          <a:chExt cx="0" cy="0"/>
        </a:xfrm>
      </p:grpSpPr>
      <p:sp>
        <p:nvSpPr>
          <p:cNvPr id="491" name="Google Shape;491;g60b24bd39e_0_547: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492" name="Google Shape;492;g60b24bd39e_0_5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8" name="Shape 498"/>
        <p:cNvGrpSpPr/>
        <p:nvPr/>
      </p:nvGrpSpPr>
      <p:grpSpPr>
        <a:xfrm>
          <a:off x="0" y="0"/>
          <a:ext cx="0" cy="0"/>
          <a:chOff x="0" y="0"/>
          <a:chExt cx="0" cy="0"/>
        </a:xfrm>
      </p:grpSpPr>
      <p:sp>
        <p:nvSpPr>
          <p:cNvPr id="499" name="Google Shape;499;gf0f3651e7a_0_43: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500" name="Google Shape;500;gf0f3651e7a_0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4" name="Shape 504"/>
        <p:cNvGrpSpPr/>
        <p:nvPr/>
      </p:nvGrpSpPr>
      <p:grpSpPr>
        <a:xfrm>
          <a:off x="0" y="0"/>
          <a:ext cx="0" cy="0"/>
          <a:chOff x="0" y="0"/>
          <a:chExt cx="0" cy="0"/>
        </a:xfrm>
      </p:grpSpPr>
      <p:sp>
        <p:nvSpPr>
          <p:cNvPr id="505" name="Google Shape;505;g345153cb691_1_0: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506" name="Google Shape;506;g345153cb691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g60b24bd39e_0_455: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42" name="Google Shape;142;g60b24bd39e_0_4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g60b24bd39e_0_477: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61" name="Google Shape;161;g60b24bd39e_0_4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60b24bd39e_0_484: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68" name="Google Shape;168;g60b24bd39e_0_4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From Pleistocene to Holocene</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g60b24bd39e_0_496: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75" name="Google Shape;175;g60b24bd39e_0_4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From Pleistocene to Holocene</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dk1"/>
        </a:solidFill>
      </p:bgPr>
    </p:bg>
    <p:spTree>
      <p:nvGrpSpPr>
        <p:cNvPr id="9" name="Shape 9"/>
        <p:cNvGrpSpPr/>
        <p:nvPr/>
      </p:nvGrpSpPr>
      <p:grpSpPr>
        <a:xfrm>
          <a:off x="0" y="0"/>
          <a:ext cx="0" cy="0"/>
          <a:chOff x="0" y="0"/>
          <a:chExt cx="0" cy="0"/>
        </a:xfrm>
      </p:grpSpPr>
      <p:grpSp>
        <p:nvGrpSpPr>
          <p:cNvPr id="10" name="Google Shape;10;p2"/>
          <p:cNvGrpSpPr/>
          <p:nvPr/>
        </p:nvGrpSpPr>
        <p:grpSpPr>
          <a:xfrm>
            <a:off x="6098378" y="7"/>
            <a:ext cx="3045625" cy="2707359"/>
            <a:chOff x="6098378" y="5"/>
            <a:chExt cx="3045625" cy="2030570"/>
          </a:xfrm>
        </p:grpSpPr>
        <p:sp>
          <p:nvSpPr>
            <p:cNvPr id="11" name="Google Shape;11;p2"/>
            <p:cNvSpPr/>
            <p:nvPr/>
          </p:nvSpPr>
          <p:spPr>
            <a:xfrm>
              <a:off x="8128803" y="16"/>
              <a:ext cx="1015200" cy="10152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2"/>
            <p:cNvSpPr/>
            <p:nvPr/>
          </p:nvSpPr>
          <p:spPr>
            <a:xfrm flipH="1">
              <a:off x="7113463" y="5"/>
              <a:ext cx="1015200" cy="1015200"/>
            </a:xfrm>
            <a:prstGeom prst="rtTriangl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flipH="1" rot="10800000">
              <a:off x="7113588" y="107"/>
              <a:ext cx="1015200" cy="1015200"/>
            </a:xfrm>
            <a:prstGeom prst="rtTriangle">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 name="Google Shape;14;p2"/>
            <p:cNvSpPr/>
            <p:nvPr/>
          </p:nvSpPr>
          <p:spPr>
            <a:xfrm rot="10800000">
              <a:off x="6098378" y="97"/>
              <a:ext cx="1015200" cy="1015200"/>
            </a:xfrm>
            <a:prstGeom prst="rtTriangl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 name="Google Shape;15;p2"/>
            <p:cNvSpPr/>
            <p:nvPr/>
          </p:nvSpPr>
          <p:spPr>
            <a:xfrm rot="10800000">
              <a:off x="8128789" y="1015375"/>
              <a:ext cx="1015200" cy="1015200"/>
            </a:xfrm>
            <a:prstGeom prst="rtTriangle">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6" name="Google Shape;16;p2"/>
          <p:cNvSpPr txBox="1"/>
          <p:nvPr>
            <p:ph type="ctrTitle"/>
          </p:nvPr>
        </p:nvSpPr>
        <p:spPr>
          <a:xfrm>
            <a:off x="598100" y="2366963"/>
            <a:ext cx="8222100" cy="1118400"/>
          </a:xfrm>
          <a:prstGeom prst="rect">
            <a:avLst/>
          </a:prstGeom>
        </p:spPr>
        <p:txBody>
          <a:bodyPr anchorCtr="0" anchor="b" bIns="91425" lIns="91425" spcFirstLastPara="1" rIns="91425" wrap="square" tIns="91425">
            <a:noAutofit/>
          </a:bodyPr>
          <a:lstStyle>
            <a:lvl1pPr lvl="0">
              <a:spcBef>
                <a:spcPts val="0"/>
              </a:spcBef>
              <a:spcAft>
                <a:spcPts val="0"/>
              </a:spcAft>
              <a:buClr>
                <a:schemeClr val="lt1"/>
              </a:buClr>
              <a:buSzPts val="4200"/>
              <a:buNone/>
              <a:defRPr sz="4200">
                <a:solidFill>
                  <a:schemeClr val="lt1"/>
                </a:solidFill>
              </a:defRPr>
            </a:lvl1pPr>
            <a:lvl2pPr lvl="1">
              <a:spcBef>
                <a:spcPts val="0"/>
              </a:spcBef>
              <a:spcAft>
                <a:spcPts val="0"/>
              </a:spcAft>
              <a:buClr>
                <a:schemeClr val="lt1"/>
              </a:buClr>
              <a:buSzPts val="4200"/>
              <a:buNone/>
              <a:defRPr sz="4200">
                <a:solidFill>
                  <a:schemeClr val="lt1"/>
                </a:solidFill>
              </a:defRPr>
            </a:lvl2pPr>
            <a:lvl3pPr lvl="2">
              <a:spcBef>
                <a:spcPts val="0"/>
              </a:spcBef>
              <a:spcAft>
                <a:spcPts val="0"/>
              </a:spcAft>
              <a:buClr>
                <a:schemeClr val="lt1"/>
              </a:buClr>
              <a:buSzPts val="4200"/>
              <a:buNone/>
              <a:defRPr sz="4200">
                <a:solidFill>
                  <a:schemeClr val="lt1"/>
                </a:solidFill>
              </a:defRPr>
            </a:lvl3pPr>
            <a:lvl4pPr lvl="3">
              <a:spcBef>
                <a:spcPts val="0"/>
              </a:spcBef>
              <a:spcAft>
                <a:spcPts val="0"/>
              </a:spcAft>
              <a:buClr>
                <a:schemeClr val="lt1"/>
              </a:buClr>
              <a:buSzPts val="4200"/>
              <a:buNone/>
              <a:defRPr sz="4200">
                <a:solidFill>
                  <a:schemeClr val="lt1"/>
                </a:solidFill>
              </a:defRPr>
            </a:lvl4pPr>
            <a:lvl5pPr lvl="4">
              <a:spcBef>
                <a:spcPts val="0"/>
              </a:spcBef>
              <a:spcAft>
                <a:spcPts val="0"/>
              </a:spcAft>
              <a:buClr>
                <a:schemeClr val="lt1"/>
              </a:buClr>
              <a:buSzPts val="4200"/>
              <a:buNone/>
              <a:defRPr sz="4200">
                <a:solidFill>
                  <a:schemeClr val="lt1"/>
                </a:solidFill>
              </a:defRPr>
            </a:lvl5pPr>
            <a:lvl6pPr lvl="5">
              <a:spcBef>
                <a:spcPts val="0"/>
              </a:spcBef>
              <a:spcAft>
                <a:spcPts val="0"/>
              </a:spcAft>
              <a:buClr>
                <a:schemeClr val="lt1"/>
              </a:buClr>
              <a:buSzPts val="4200"/>
              <a:buNone/>
              <a:defRPr sz="4200">
                <a:solidFill>
                  <a:schemeClr val="lt1"/>
                </a:solidFill>
              </a:defRPr>
            </a:lvl6pPr>
            <a:lvl7pPr lvl="6">
              <a:spcBef>
                <a:spcPts val="0"/>
              </a:spcBef>
              <a:spcAft>
                <a:spcPts val="0"/>
              </a:spcAft>
              <a:buClr>
                <a:schemeClr val="lt1"/>
              </a:buClr>
              <a:buSzPts val="4200"/>
              <a:buNone/>
              <a:defRPr sz="4200">
                <a:solidFill>
                  <a:schemeClr val="lt1"/>
                </a:solidFill>
              </a:defRPr>
            </a:lvl7pPr>
            <a:lvl8pPr lvl="7">
              <a:spcBef>
                <a:spcPts val="0"/>
              </a:spcBef>
              <a:spcAft>
                <a:spcPts val="0"/>
              </a:spcAft>
              <a:buClr>
                <a:schemeClr val="lt1"/>
              </a:buClr>
              <a:buSzPts val="4200"/>
              <a:buNone/>
              <a:defRPr sz="4200">
                <a:solidFill>
                  <a:schemeClr val="lt1"/>
                </a:solidFill>
              </a:defRPr>
            </a:lvl8pPr>
            <a:lvl9pPr lvl="8">
              <a:spcBef>
                <a:spcPts val="0"/>
              </a:spcBef>
              <a:spcAft>
                <a:spcPts val="0"/>
              </a:spcAft>
              <a:buClr>
                <a:schemeClr val="lt1"/>
              </a:buClr>
              <a:buSzPts val="4200"/>
              <a:buNone/>
              <a:defRPr sz="4200">
                <a:solidFill>
                  <a:schemeClr val="lt1"/>
                </a:solidFill>
              </a:defRPr>
            </a:lvl9pPr>
          </a:lstStyle>
          <a:p/>
        </p:txBody>
      </p:sp>
      <p:sp>
        <p:nvSpPr>
          <p:cNvPr id="17" name="Google Shape;17;p2"/>
          <p:cNvSpPr txBox="1"/>
          <p:nvPr>
            <p:ph idx="1" type="subTitle"/>
          </p:nvPr>
        </p:nvSpPr>
        <p:spPr>
          <a:xfrm>
            <a:off x="598088" y="3621217"/>
            <a:ext cx="8222100" cy="5772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Clr>
                <a:schemeClr val="lt1"/>
              </a:buClr>
              <a:buSzPts val="2100"/>
              <a:buNone/>
              <a:defRPr sz="2100">
                <a:solidFill>
                  <a:schemeClr val="lt1"/>
                </a:solidFill>
              </a:defRPr>
            </a:lvl1pPr>
            <a:lvl2pPr lvl="1">
              <a:lnSpc>
                <a:spcPct val="100000"/>
              </a:lnSpc>
              <a:spcBef>
                <a:spcPts val="0"/>
              </a:spcBef>
              <a:spcAft>
                <a:spcPts val="0"/>
              </a:spcAft>
              <a:buClr>
                <a:schemeClr val="lt1"/>
              </a:buClr>
              <a:buSzPts val="2100"/>
              <a:buNone/>
              <a:defRPr sz="2100">
                <a:solidFill>
                  <a:schemeClr val="lt1"/>
                </a:solidFill>
              </a:defRPr>
            </a:lvl2pPr>
            <a:lvl3pPr lvl="2">
              <a:lnSpc>
                <a:spcPct val="100000"/>
              </a:lnSpc>
              <a:spcBef>
                <a:spcPts val="0"/>
              </a:spcBef>
              <a:spcAft>
                <a:spcPts val="0"/>
              </a:spcAft>
              <a:buClr>
                <a:schemeClr val="lt1"/>
              </a:buClr>
              <a:buSzPts val="2100"/>
              <a:buNone/>
              <a:defRPr sz="2100">
                <a:solidFill>
                  <a:schemeClr val="lt1"/>
                </a:solidFill>
              </a:defRPr>
            </a:lvl3pPr>
            <a:lvl4pPr lvl="3">
              <a:lnSpc>
                <a:spcPct val="100000"/>
              </a:lnSpc>
              <a:spcBef>
                <a:spcPts val="0"/>
              </a:spcBef>
              <a:spcAft>
                <a:spcPts val="0"/>
              </a:spcAft>
              <a:buClr>
                <a:schemeClr val="lt1"/>
              </a:buClr>
              <a:buSzPts val="2100"/>
              <a:buNone/>
              <a:defRPr sz="2100">
                <a:solidFill>
                  <a:schemeClr val="lt1"/>
                </a:solidFill>
              </a:defRPr>
            </a:lvl4pPr>
            <a:lvl5pPr lvl="4">
              <a:lnSpc>
                <a:spcPct val="100000"/>
              </a:lnSpc>
              <a:spcBef>
                <a:spcPts val="0"/>
              </a:spcBef>
              <a:spcAft>
                <a:spcPts val="0"/>
              </a:spcAft>
              <a:buClr>
                <a:schemeClr val="lt1"/>
              </a:buClr>
              <a:buSzPts val="2100"/>
              <a:buNone/>
              <a:defRPr sz="2100">
                <a:solidFill>
                  <a:schemeClr val="lt1"/>
                </a:solidFill>
              </a:defRPr>
            </a:lvl5pPr>
            <a:lvl6pPr lvl="5">
              <a:lnSpc>
                <a:spcPct val="100000"/>
              </a:lnSpc>
              <a:spcBef>
                <a:spcPts val="0"/>
              </a:spcBef>
              <a:spcAft>
                <a:spcPts val="0"/>
              </a:spcAft>
              <a:buClr>
                <a:schemeClr val="lt1"/>
              </a:buClr>
              <a:buSzPts val="2100"/>
              <a:buNone/>
              <a:defRPr sz="2100">
                <a:solidFill>
                  <a:schemeClr val="lt1"/>
                </a:solidFill>
              </a:defRPr>
            </a:lvl6pPr>
            <a:lvl7pPr lvl="6">
              <a:lnSpc>
                <a:spcPct val="100000"/>
              </a:lnSpc>
              <a:spcBef>
                <a:spcPts val="0"/>
              </a:spcBef>
              <a:spcAft>
                <a:spcPts val="0"/>
              </a:spcAft>
              <a:buClr>
                <a:schemeClr val="lt1"/>
              </a:buClr>
              <a:buSzPts val="2100"/>
              <a:buNone/>
              <a:defRPr sz="2100">
                <a:solidFill>
                  <a:schemeClr val="lt1"/>
                </a:solidFill>
              </a:defRPr>
            </a:lvl7pPr>
            <a:lvl8pPr lvl="7">
              <a:lnSpc>
                <a:spcPct val="100000"/>
              </a:lnSpc>
              <a:spcBef>
                <a:spcPts val="0"/>
              </a:spcBef>
              <a:spcAft>
                <a:spcPts val="0"/>
              </a:spcAft>
              <a:buClr>
                <a:schemeClr val="lt1"/>
              </a:buClr>
              <a:buSzPts val="2100"/>
              <a:buNone/>
              <a:defRPr sz="2100">
                <a:solidFill>
                  <a:schemeClr val="lt1"/>
                </a:solidFill>
              </a:defRPr>
            </a:lvl8pPr>
            <a:lvl9pPr lvl="8">
              <a:lnSpc>
                <a:spcPct val="100000"/>
              </a:lnSpc>
              <a:spcBef>
                <a:spcPts val="0"/>
              </a:spcBef>
              <a:spcAft>
                <a:spcPts val="0"/>
              </a:spcAft>
              <a:buClr>
                <a:schemeClr val="lt1"/>
              </a:buClr>
              <a:buSzPts val="2100"/>
              <a:buNone/>
              <a:defRPr sz="2100">
                <a:solidFill>
                  <a:schemeClr val="lt1"/>
                </a:solidFill>
              </a:defRPr>
            </a:lvl9pPr>
          </a:lstStyle>
          <a:p/>
        </p:txBody>
      </p:sp>
      <p:sp>
        <p:nvSpPr>
          <p:cNvPr id="18" name="Google Shape;18;p2"/>
          <p:cNvSpPr txBox="1"/>
          <p:nvPr>
            <p:ph idx="12" type="sldNum"/>
          </p:nvPr>
        </p:nvSpPr>
        <p:spPr>
          <a:xfrm>
            <a:off x="8460431" y="6201587"/>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bg>
      <p:bgPr>
        <a:solidFill>
          <a:schemeClr val="dk1"/>
        </a:solidFill>
      </p:bgPr>
    </p:bg>
    <p:spTree>
      <p:nvGrpSpPr>
        <p:cNvPr id="69" name="Shape 69"/>
        <p:cNvGrpSpPr/>
        <p:nvPr/>
      </p:nvGrpSpPr>
      <p:grpSpPr>
        <a:xfrm>
          <a:off x="0" y="0"/>
          <a:ext cx="0" cy="0"/>
          <a:chOff x="0" y="0"/>
          <a:chExt cx="0" cy="0"/>
        </a:xfrm>
      </p:grpSpPr>
      <p:grpSp>
        <p:nvGrpSpPr>
          <p:cNvPr id="70" name="Google Shape;70;p11"/>
          <p:cNvGrpSpPr/>
          <p:nvPr/>
        </p:nvGrpSpPr>
        <p:grpSpPr>
          <a:xfrm>
            <a:off x="6098378" y="7"/>
            <a:ext cx="3045625" cy="2707359"/>
            <a:chOff x="6098378" y="5"/>
            <a:chExt cx="3045625" cy="2030570"/>
          </a:xfrm>
        </p:grpSpPr>
        <p:sp>
          <p:nvSpPr>
            <p:cNvPr id="71" name="Google Shape;71;p11"/>
            <p:cNvSpPr/>
            <p:nvPr/>
          </p:nvSpPr>
          <p:spPr>
            <a:xfrm>
              <a:off x="8128803" y="16"/>
              <a:ext cx="1015200" cy="10152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 name="Google Shape;72;p11"/>
            <p:cNvSpPr/>
            <p:nvPr/>
          </p:nvSpPr>
          <p:spPr>
            <a:xfrm flipH="1">
              <a:off x="7113463" y="5"/>
              <a:ext cx="1015200" cy="1015200"/>
            </a:xfrm>
            <a:prstGeom prst="rtTriangl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11"/>
            <p:cNvSpPr/>
            <p:nvPr/>
          </p:nvSpPr>
          <p:spPr>
            <a:xfrm flipH="1" rot="10800000">
              <a:off x="7113588" y="107"/>
              <a:ext cx="1015200" cy="1015200"/>
            </a:xfrm>
            <a:prstGeom prst="rtTriangle">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 name="Google Shape;74;p11"/>
            <p:cNvSpPr/>
            <p:nvPr/>
          </p:nvSpPr>
          <p:spPr>
            <a:xfrm rot="10800000">
              <a:off x="6098378" y="97"/>
              <a:ext cx="1015200" cy="1015200"/>
            </a:xfrm>
            <a:prstGeom prst="rtTriangl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11"/>
            <p:cNvSpPr/>
            <p:nvPr/>
          </p:nvSpPr>
          <p:spPr>
            <a:xfrm rot="10800000">
              <a:off x="8128789" y="1015375"/>
              <a:ext cx="1015200" cy="1015200"/>
            </a:xfrm>
            <a:prstGeom prst="rtTriangle">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6" name="Google Shape;76;p11"/>
          <p:cNvSpPr txBox="1"/>
          <p:nvPr>
            <p:ph hasCustomPrompt="1" type="title"/>
          </p:nvPr>
        </p:nvSpPr>
        <p:spPr>
          <a:xfrm>
            <a:off x="311700" y="1674733"/>
            <a:ext cx="8520600" cy="2707500"/>
          </a:xfrm>
          <a:prstGeom prst="rect">
            <a:avLst/>
          </a:prstGeom>
        </p:spPr>
        <p:txBody>
          <a:bodyPr anchorCtr="0" anchor="b" bIns="91425" lIns="91425" spcFirstLastPara="1" rIns="91425" wrap="square" tIns="91425">
            <a:noAutofit/>
          </a:bodyPr>
          <a:lstStyle>
            <a:lvl1pPr lvl="0" algn="ctr">
              <a:spcBef>
                <a:spcPts val="0"/>
              </a:spcBef>
              <a:spcAft>
                <a:spcPts val="0"/>
              </a:spcAft>
              <a:buClr>
                <a:schemeClr val="lt1"/>
              </a:buClr>
              <a:buSzPts val="12000"/>
              <a:buNone/>
              <a:defRPr sz="12000">
                <a:solidFill>
                  <a:schemeClr val="lt1"/>
                </a:solidFill>
              </a:defRPr>
            </a:lvl1pPr>
            <a:lvl2pPr lvl="1" algn="ctr">
              <a:spcBef>
                <a:spcPts val="0"/>
              </a:spcBef>
              <a:spcAft>
                <a:spcPts val="0"/>
              </a:spcAft>
              <a:buClr>
                <a:schemeClr val="lt1"/>
              </a:buClr>
              <a:buSzPts val="12000"/>
              <a:buNone/>
              <a:defRPr sz="12000">
                <a:solidFill>
                  <a:schemeClr val="lt1"/>
                </a:solidFill>
              </a:defRPr>
            </a:lvl2pPr>
            <a:lvl3pPr lvl="2" algn="ctr">
              <a:spcBef>
                <a:spcPts val="0"/>
              </a:spcBef>
              <a:spcAft>
                <a:spcPts val="0"/>
              </a:spcAft>
              <a:buClr>
                <a:schemeClr val="lt1"/>
              </a:buClr>
              <a:buSzPts val="12000"/>
              <a:buNone/>
              <a:defRPr sz="12000">
                <a:solidFill>
                  <a:schemeClr val="lt1"/>
                </a:solidFill>
              </a:defRPr>
            </a:lvl3pPr>
            <a:lvl4pPr lvl="3" algn="ctr">
              <a:spcBef>
                <a:spcPts val="0"/>
              </a:spcBef>
              <a:spcAft>
                <a:spcPts val="0"/>
              </a:spcAft>
              <a:buClr>
                <a:schemeClr val="lt1"/>
              </a:buClr>
              <a:buSzPts val="12000"/>
              <a:buNone/>
              <a:defRPr sz="12000">
                <a:solidFill>
                  <a:schemeClr val="lt1"/>
                </a:solidFill>
              </a:defRPr>
            </a:lvl4pPr>
            <a:lvl5pPr lvl="4" algn="ctr">
              <a:spcBef>
                <a:spcPts val="0"/>
              </a:spcBef>
              <a:spcAft>
                <a:spcPts val="0"/>
              </a:spcAft>
              <a:buClr>
                <a:schemeClr val="lt1"/>
              </a:buClr>
              <a:buSzPts val="12000"/>
              <a:buNone/>
              <a:defRPr sz="12000">
                <a:solidFill>
                  <a:schemeClr val="lt1"/>
                </a:solidFill>
              </a:defRPr>
            </a:lvl5pPr>
            <a:lvl6pPr lvl="5" algn="ctr">
              <a:spcBef>
                <a:spcPts val="0"/>
              </a:spcBef>
              <a:spcAft>
                <a:spcPts val="0"/>
              </a:spcAft>
              <a:buClr>
                <a:schemeClr val="lt1"/>
              </a:buClr>
              <a:buSzPts val="12000"/>
              <a:buNone/>
              <a:defRPr sz="12000">
                <a:solidFill>
                  <a:schemeClr val="lt1"/>
                </a:solidFill>
              </a:defRPr>
            </a:lvl6pPr>
            <a:lvl7pPr lvl="6" algn="ctr">
              <a:spcBef>
                <a:spcPts val="0"/>
              </a:spcBef>
              <a:spcAft>
                <a:spcPts val="0"/>
              </a:spcAft>
              <a:buClr>
                <a:schemeClr val="lt1"/>
              </a:buClr>
              <a:buSzPts val="12000"/>
              <a:buNone/>
              <a:defRPr sz="12000">
                <a:solidFill>
                  <a:schemeClr val="lt1"/>
                </a:solidFill>
              </a:defRPr>
            </a:lvl7pPr>
            <a:lvl8pPr lvl="7" algn="ctr">
              <a:spcBef>
                <a:spcPts val="0"/>
              </a:spcBef>
              <a:spcAft>
                <a:spcPts val="0"/>
              </a:spcAft>
              <a:buClr>
                <a:schemeClr val="lt1"/>
              </a:buClr>
              <a:buSzPts val="12000"/>
              <a:buNone/>
              <a:defRPr sz="12000">
                <a:solidFill>
                  <a:schemeClr val="lt1"/>
                </a:solidFill>
              </a:defRPr>
            </a:lvl8pPr>
            <a:lvl9pPr lvl="8" algn="ctr">
              <a:spcBef>
                <a:spcPts val="0"/>
              </a:spcBef>
              <a:spcAft>
                <a:spcPts val="0"/>
              </a:spcAft>
              <a:buClr>
                <a:schemeClr val="lt1"/>
              </a:buClr>
              <a:buSzPts val="12000"/>
              <a:buNone/>
              <a:defRPr sz="12000">
                <a:solidFill>
                  <a:schemeClr val="lt1"/>
                </a:solidFill>
              </a:defRPr>
            </a:lvl9pPr>
          </a:lstStyle>
          <a:p>
            <a:r>
              <a:t>xx%</a:t>
            </a:r>
          </a:p>
        </p:txBody>
      </p:sp>
      <p:sp>
        <p:nvSpPr>
          <p:cNvPr id="77" name="Google Shape;77;p11"/>
          <p:cNvSpPr txBox="1"/>
          <p:nvPr>
            <p:ph idx="1" type="body"/>
          </p:nvPr>
        </p:nvSpPr>
        <p:spPr>
          <a:xfrm>
            <a:off x="311700" y="4492300"/>
            <a:ext cx="8520600" cy="17091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Clr>
                <a:schemeClr val="lt1"/>
              </a:buClr>
              <a:buSzPts val="1800"/>
              <a:buChar char="●"/>
              <a:defRPr>
                <a:solidFill>
                  <a:schemeClr val="lt1"/>
                </a:solidFill>
              </a:defRPr>
            </a:lvl1pPr>
            <a:lvl2pPr indent="-317500" lvl="1" marL="914400" algn="ctr">
              <a:spcBef>
                <a:spcPts val="1600"/>
              </a:spcBef>
              <a:spcAft>
                <a:spcPts val="0"/>
              </a:spcAft>
              <a:buClr>
                <a:schemeClr val="lt1"/>
              </a:buClr>
              <a:buSzPts val="1400"/>
              <a:buChar char="○"/>
              <a:defRPr>
                <a:solidFill>
                  <a:schemeClr val="lt1"/>
                </a:solidFill>
              </a:defRPr>
            </a:lvl2pPr>
            <a:lvl3pPr indent="-317500" lvl="2" marL="1371600" algn="ctr">
              <a:spcBef>
                <a:spcPts val="1600"/>
              </a:spcBef>
              <a:spcAft>
                <a:spcPts val="0"/>
              </a:spcAft>
              <a:buClr>
                <a:schemeClr val="lt1"/>
              </a:buClr>
              <a:buSzPts val="1400"/>
              <a:buChar char="■"/>
              <a:defRPr>
                <a:solidFill>
                  <a:schemeClr val="lt1"/>
                </a:solidFill>
              </a:defRPr>
            </a:lvl3pPr>
            <a:lvl4pPr indent="-317500" lvl="3" marL="1828800" algn="ctr">
              <a:spcBef>
                <a:spcPts val="1600"/>
              </a:spcBef>
              <a:spcAft>
                <a:spcPts val="0"/>
              </a:spcAft>
              <a:buClr>
                <a:schemeClr val="lt1"/>
              </a:buClr>
              <a:buSzPts val="1400"/>
              <a:buChar char="●"/>
              <a:defRPr>
                <a:solidFill>
                  <a:schemeClr val="lt1"/>
                </a:solidFill>
              </a:defRPr>
            </a:lvl4pPr>
            <a:lvl5pPr indent="-317500" lvl="4" marL="2286000" algn="ctr">
              <a:spcBef>
                <a:spcPts val="1600"/>
              </a:spcBef>
              <a:spcAft>
                <a:spcPts val="0"/>
              </a:spcAft>
              <a:buClr>
                <a:schemeClr val="lt1"/>
              </a:buClr>
              <a:buSzPts val="1400"/>
              <a:buChar char="○"/>
              <a:defRPr>
                <a:solidFill>
                  <a:schemeClr val="lt1"/>
                </a:solidFill>
              </a:defRPr>
            </a:lvl5pPr>
            <a:lvl6pPr indent="-317500" lvl="5" marL="2743200" algn="ctr">
              <a:spcBef>
                <a:spcPts val="1600"/>
              </a:spcBef>
              <a:spcAft>
                <a:spcPts val="0"/>
              </a:spcAft>
              <a:buClr>
                <a:schemeClr val="lt1"/>
              </a:buClr>
              <a:buSzPts val="1400"/>
              <a:buChar char="■"/>
              <a:defRPr>
                <a:solidFill>
                  <a:schemeClr val="lt1"/>
                </a:solidFill>
              </a:defRPr>
            </a:lvl6pPr>
            <a:lvl7pPr indent="-317500" lvl="6" marL="3200400" algn="ctr">
              <a:spcBef>
                <a:spcPts val="1600"/>
              </a:spcBef>
              <a:spcAft>
                <a:spcPts val="0"/>
              </a:spcAft>
              <a:buClr>
                <a:schemeClr val="lt1"/>
              </a:buClr>
              <a:buSzPts val="1400"/>
              <a:buChar char="●"/>
              <a:defRPr>
                <a:solidFill>
                  <a:schemeClr val="lt1"/>
                </a:solidFill>
              </a:defRPr>
            </a:lvl7pPr>
            <a:lvl8pPr indent="-317500" lvl="7" marL="3657600" algn="ctr">
              <a:spcBef>
                <a:spcPts val="1600"/>
              </a:spcBef>
              <a:spcAft>
                <a:spcPts val="0"/>
              </a:spcAft>
              <a:buClr>
                <a:schemeClr val="lt1"/>
              </a:buClr>
              <a:buSzPts val="1400"/>
              <a:buChar char="○"/>
              <a:defRPr>
                <a:solidFill>
                  <a:schemeClr val="lt1"/>
                </a:solidFill>
              </a:defRPr>
            </a:lvl8pPr>
            <a:lvl9pPr indent="-317500" lvl="8" marL="4114800" algn="ctr">
              <a:spcBef>
                <a:spcPts val="1600"/>
              </a:spcBef>
              <a:spcAft>
                <a:spcPts val="1600"/>
              </a:spcAft>
              <a:buClr>
                <a:schemeClr val="lt1"/>
              </a:buClr>
              <a:buSzPts val="1400"/>
              <a:buChar char="■"/>
              <a:defRPr>
                <a:solidFill>
                  <a:schemeClr val="lt1"/>
                </a:solidFill>
              </a:defRPr>
            </a:lvl9pPr>
          </a:lstStyle>
          <a:p/>
        </p:txBody>
      </p:sp>
      <p:sp>
        <p:nvSpPr>
          <p:cNvPr id="78" name="Google Shape;78;p11"/>
          <p:cNvSpPr txBox="1"/>
          <p:nvPr>
            <p:ph idx="12" type="sldNum"/>
          </p:nvPr>
        </p:nvSpPr>
        <p:spPr>
          <a:xfrm>
            <a:off x="8460431" y="6201587"/>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79" name="Shape 79"/>
        <p:cNvGrpSpPr/>
        <p:nvPr/>
      </p:nvGrpSpPr>
      <p:grpSpPr>
        <a:xfrm>
          <a:off x="0" y="0"/>
          <a:ext cx="0" cy="0"/>
          <a:chOff x="0" y="0"/>
          <a:chExt cx="0" cy="0"/>
        </a:xfrm>
      </p:grpSpPr>
      <p:sp>
        <p:nvSpPr>
          <p:cNvPr id="80" name="Google Shape;80;p12"/>
          <p:cNvSpPr txBox="1"/>
          <p:nvPr>
            <p:ph idx="12" type="sldNum"/>
          </p:nvPr>
        </p:nvSpPr>
        <p:spPr>
          <a:xfrm>
            <a:off x="8460431" y="6201587"/>
            <a:ext cx="548700" cy="524700"/>
          </a:xfrm>
          <a:prstGeom prst="rect">
            <a:avLst/>
          </a:prstGeom>
        </p:spPr>
        <p:txBody>
          <a:bodyPr anchorCtr="0" anchor="ctr" bIns="91425" lIns="91425" spcFirstLastPara="1" rIns="91425" wrap="square" tIns="91425">
            <a:no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81" name="Shape 81"/>
        <p:cNvGrpSpPr/>
        <p:nvPr/>
      </p:nvGrpSpPr>
      <p:grpSpPr>
        <a:xfrm>
          <a:off x="0" y="0"/>
          <a:ext cx="0" cy="0"/>
          <a:chOff x="0" y="0"/>
          <a:chExt cx="0" cy="0"/>
        </a:xfrm>
      </p:grpSpPr>
      <p:sp>
        <p:nvSpPr>
          <p:cNvPr id="82" name="Google Shape;82;p1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Clr>
                <a:srgbClr val="FFFFFF"/>
              </a:buClr>
              <a:buSzPts val="18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83" name="Google Shape;83;p13"/>
          <p:cNvSpPr txBox="1"/>
          <p:nvPr>
            <p:ph idx="1" type="body"/>
          </p:nvPr>
        </p:nvSpPr>
        <p:spPr>
          <a:xfrm>
            <a:off x="457200" y="1600200"/>
            <a:ext cx="4038600" cy="4526100"/>
          </a:xfrm>
          <a:prstGeom prst="rect">
            <a:avLst/>
          </a:prstGeom>
          <a:noFill/>
          <a:ln>
            <a:noFill/>
          </a:ln>
        </p:spPr>
        <p:txBody>
          <a:bodyPr anchorCtr="0" anchor="t" bIns="45700" lIns="91425" spcFirstLastPara="1" rIns="91425" wrap="square" tIns="45700">
            <a:noAutofit/>
          </a:bodyPr>
          <a:lstStyle>
            <a:lvl1pPr indent="-406400" lvl="0" marL="457200" rtl="0" algn="l">
              <a:spcBef>
                <a:spcPts val="560"/>
              </a:spcBef>
              <a:spcAft>
                <a:spcPts val="0"/>
              </a:spcAft>
              <a:buClr>
                <a:srgbClr val="FFFFFF"/>
              </a:buClr>
              <a:buSzPts val="2800"/>
              <a:buChar char="●"/>
              <a:defRPr sz="2800"/>
            </a:lvl1pPr>
            <a:lvl2pPr indent="-381000" lvl="1" marL="914400" rtl="0" algn="l">
              <a:spcBef>
                <a:spcPts val="1600"/>
              </a:spcBef>
              <a:spcAft>
                <a:spcPts val="0"/>
              </a:spcAft>
              <a:buClr>
                <a:srgbClr val="FFFFFF"/>
              </a:buClr>
              <a:buSzPts val="2400"/>
              <a:buChar char="○"/>
              <a:defRPr sz="2400"/>
            </a:lvl2pPr>
            <a:lvl3pPr indent="-355600" lvl="2" marL="1371600" rtl="0" algn="l">
              <a:spcBef>
                <a:spcPts val="1600"/>
              </a:spcBef>
              <a:spcAft>
                <a:spcPts val="0"/>
              </a:spcAft>
              <a:buClr>
                <a:srgbClr val="FFFFFF"/>
              </a:buClr>
              <a:buSzPts val="2000"/>
              <a:buChar char="■"/>
              <a:defRPr sz="2000"/>
            </a:lvl3pPr>
            <a:lvl4pPr indent="-342900" lvl="3" marL="1828800" rtl="0" algn="l">
              <a:spcBef>
                <a:spcPts val="1600"/>
              </a:spcBef>
              <a:spcAft>
                <a:spcPts val="0"/>
              </a:spcAft>
              <a:buClr>
                <a:srgbClr val="FFFFFF"/>
              </a:buClr>
              <a:buSzPts val="1800"/>
              <a:buChar char="●"/>
              <a:defRPr sz="1800"/>
            </a:lvl4pPr>
            <a:lvl5pPr indent="-342900" lvl="4" marL="2286000" rtl="0" algn="l">
              <a:spcBef>
                <a:spcPts val="1600"/>
              </a:spcBef>
              <a:spcAft>
                <a:spcPts val="0"/>
              </a:spcAft>
              <a:buClr>
                <a:srgbClr val="FFFFFF"/>
              </a:buClr>
              <a:buSzPts val="1800"/>
              <a:buChar char="○"/>
              <a:defRPr sz="1800"/>
            </a:lvl5pPr>
            <a:lvl6pPr indent="-342900" lvl="5" marL="2743200" rtl="0" algn="l">
              <a:spcBef>
                <a:spcPts val="1600"/>
              </a:spcBef>
              <a:spcAft>
                <a:spcPts val="0"/>
              </a:spcAft>
              <a:buClr>
                <a:schemeClr val="dk1"/>
              </a:buClr>
              <a:buSzPts val="1800"/>
              <a:buChar char="■"/>
              <a:defRPr sz="1800"/>
            </a:lvl6pPr>
            <a:lvl7pPr indent="-342900" lvl="6" marL="3200400" rtl="0" algn="l">
              <a:spcBef>
                <a:spcPts val="1600"/>
              </a:spcBef>
              <a:spcAft>
                <a:spcPts val="0"/>
              </a:spcAft>
              <a:buClr>
                <a:schemeClr val="dk1"/>
              </a:buClr>
              <a:buSzPts val="1800"/>
              <a:buChar char="●"/>
              <a:defRPr sz="1800"/>
            </a:lvl7pPr>
            <a:lvl8pPr indent="-342900" lvl="7" marL="3657600" rtl="0" algn="l">
              <a:spcBef>
                <a:spcPts val="1600"/>
              </a:spcBef>
              <a:spcAft>
                <a:spcPts val="0"/>
              </a:spcAft>
              <a:buClr>
                <a:schemeClr val="dk1"/>
              </a:buClr>
              <a:buSzPts val="1800"/>
              <a:buChar char="○"/>
              <a:defRPr sz="1800"/>
            </a:lvl8pPr>
            <a:lvl9pPr indent="-342900" lvl="8" marL="4114800" rtl="0" algn="l">
              <a:spcBef>
                <a:spcPts val="1600"/>
              </a:spcBef>
              <a:spcAft>
                <a:spcPts val="1600"/>
              </a:spcAft>
              <a:buClr>
                <a:schemeClr val="dk1"/>
              </a:buClr>
              <a:buSzPts val="1800"/>
              <a:buChar char="■"/>
              <a:defRPr sz="1800"/>
            </a:lvl9pPr>
          </a:lstStyle>
          <a:p/>
        </p:txBody>
      </p:sp>
      <p:sp>
        <p:nvSpPr>
          <p:cNvPr id="84" name="Google Shape;84;p13"/>
          <p:cNvSpPr txBox="1"/>
          <p:nvPr>
            <p:ph idx="2" type="body"/>
          </p:nvPr>
        </p:nvSpPr>
        <p:spPr>
          <a:xfrm>
            <a:off x="4648200" y="1600200"/>
            <a:ext cx="4038600" cy="4526100"/>
          </a:xfrm>
          <a:prstGeom prst="rect">
            <a:avLst/>
          </a:prstGeom>
          <a:noFill/>
          <a:ln>
            <a:noFill/>
          </a:ln>
        </p:spPr>
        <p:txBody>
          <a:bodyPr anchorCtr="0" anchor="t" bIns="45700" lIns="91425" spcFirstLastPara="1" rIns="91425" wrap="square" tIns="45700">
            <a:noAutofit/>
          </a:bodyPr>
          <a:lstStyle>
            <a:lvl1pPr indent="-406400" lvl="0" marL="457200" rtl="0" algn="l">
              <a:spcBef>
                <a:spcPts val="560"/>
              </a:spcBef>
              <a:spcAft>
                <a:spcPts val="0"/>
              </a:spcAft>
              <a:buClr>
                <a:srgbClr val="FFFFFF"/>
              </a:buClr>
              <a:buSzPts val="2800"/>
              <a:buChar char="●"/>
              <a:defRPr sz="2800"/>
            </a:lvl1pPr>
            <a:lvl2pPr indent="-381000" lvl="1" marL="914400" rtl="0" algn="l">
              <a:spcBef>
                <a:spcPts val="1600"/>
              </a:spcBef>
              <a:spcAft>
                <a:spcPts val="0"/>
              </a:spcAft>
              <a:buClr>
                <a:srgbClr val="FFFFFF"/>
              </a:buClr>
              <a:buSzPts val="2400"/>
              <a:buChar char="○"/>
              <a:defRPr sz="2400"/>
            </a:lvl2pPr>
            <a:lvl3pPr indent="-355600" lvl="2" marL="1371600" rtl="0" algn="l">
              <a:spcBef>
                <a:spcPts val="1600"/>
              </a:spcBef>
              <a:spcAft>
                <a:spcPts val="0"/>
              </a:spcAft>
              <a:buClr>
                <a:srgbClr val="FFFFFF"/>
              </a:buClr>
              <a:buSzPts val="2000"/>
              <a:buChar char="■"/>
              <a:defRPr sz="2000"/>
            </a:lvl3pPr>
            <a:lvl4pPr indent="-342900" lvl="3" marL="1828800" rtl="0" algn="l">
              <a:spcBef>
                <a:spcPts val="1600"/>
              </a:spcBef>
              <a:spcAft>
                <a:spcPts val="0"/>
              </a:spcAft>
              <a:buClr>
                <a:srgbClr val="FFFFFF"/>
              </a:buClr>
              <a:buSzPts val="1800"/>
              <a:buChar char="●"/>
              <a:defRPr sz="1800"/>
            </a:lvl4pPr>
            <a:lvl5pPr indent="-342900" lvl="4" marL="2286000" rtl="0" algn="l">
              <a:spcBef>
                <a:spcPts val="1600"/>
              </a:spcBef>
              <a:spcAft>
                <a:spcPts val="0"/>
              </a:spcAft>
              <a:buClr>
                <a:srgbClr val="FFFFFF"/>
              </a:buClr>
              <a:buSzPts val="1800"/>
              <a:buChar char="○"/>
              <a:defRPr sz="1800"/>
            </a:lvl5pPr>
            <a:lvl6pPr indent="-342900" lvl="5" marL="2743200" rtl="0" algn="l">
              <a:spcBef>
                <a:spcPts val="1600"/>
              </a:spcBef>
              <a:spcAft>
                <a:spcPts val="0"/>
              </a:spcAft>
              <a:buClr>
                <a:schemeClr val="dk1"/>
              </a:buClr>
              <a:buSzPts val="1800"/>
              <a:buChar char="■"/>
              <a:defRPr sz="1800"/>
            </a:lvl6pPr>
            <a:lvl7pPr indent="-342900" lvl="6" marL="3200400" rtl="0" algn="l">
              <a:spcBef>
                <a:spcPts val="1600"/>
              </a:spcBef>
              <a:spcAft>
                <a:spcPts val="0"/>
              </a:spcAft>
              <a:buClr>
                <a:schemeClr val="dk1"/>
              </a:buClr>
              <a:buSzPts val="1800"/>
              <a:buChar char="●"/>
              <a:defRPr sz="1800"/>
            </a:lvl7pPr>
            <a:lvl8pPr indent="-342900" lvl="7" marL="3657600" rtl="0" algn="l">
              <a:spcBef>
                <a:spcPts val="1600"/>
              </a:spcBef>
              <a:spcAft>
                <a:spcPts val="0"/>
              </a:spcAft>
              <a:buClr>
                <a:schemeClr val="dk1"/>
              </a:buClr>
              <a:buSzPts val="1800"/>
              <a:buChar char="○"/>
              <a:defRPr sz="1800"/>
            </a:lvl8pPr>
            <a:lvl9pPr indent="-342900" lvl="8" marL="4114800" rtl="0" algn="l">
              <a:spcBef>
                <a:spcPts val="1600"/>
              </a:spcBef>
              <a:spcAft>
                <a:spcPts val="1600"/>
              </a:spcAft>
              <a:buClr>
                <a:schemeClr val="dk1"/>
              </a:buClr>
              <a:buSzPts val="1800"/>
              <a:buChar char="■"/>
              <a:defRPr sz="1800"/>
            </a:lvl9pPr>
          </a:lstStyle>
          <a:p/>
        </p:txBody>
      </p:sp>
      <p:sp>
        <p:nvSpPr>
          <p:cNvPr id="85" name="Google Shape;85;p13"/>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86" name="Google Shape;86;p13"/>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87" name="Google Shape;87;p13"/>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88" name="Shape 88"/>
        <p:cNvGrpSpPr/>
        <p:nvPr/>
      </p:nvGrpSpPr>
      <p:grpSpPr>
        <a:xfrm>
          <a:off x="0" y="0"/>
          <a:ext cx="0" cy="0"/>
          <a:chOff x="0" y="0"/>
          <a:chExt cx="0" cy="0"/>
        </a:xfrm>
      </p:grpSpPr>
      <p:sp>
        <p:nvSpPr>
          <p:cNvPr id="89" name="Google Shape;89;p1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Clr>
                <a:srgbClr val="FFFFFF"/>
              </a:buClr>
              <a:buSzPts val="18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90" name="Google Shape;90;p14"/>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Autofit/>
          </a:bodyPr>
          <a:lstStyle>
            <a:lvl1pPr indent="-342900" lvl="0" marL="457200" rtl="0" algn="l">
              <a:spcBef>
                <a:spcPts val="360"/>
              </a:spcBef>
              <a:spcAft>
                <a:spcPts val="0"/>
              </a:spcAft>
              <a:buClr>
                <a:srgbClr val="FFFFFF"/>
              </a:buClr>
              <a:buSzPts val="1800"/>
              <a:buChar char="●"/>
              <a:defRPr/>
            </a:lvl1pPr>
            <a:lvl2pPr indent="-342900" lvl="1" marL="914400" rtl="0" algn="l">
              <a:spcBef>
                <a:spcPts val="1600"/>
              </a:spcBef>
              <a:spcAft>
                <a:spcPts val="0"/>
              </a:spcAft>
              <a:buClr>
                <a:srgbClr val="FFFFFF"/>
              </a:buClr>
              <a:buSzPts val="1800"/>
              <a:buChar char="○"/>
              <a:defRPr/>
            </a:lvl2pPr>
            <a:lvl3pPr indent="-342900" lvl="2" marL="1371600" rtl="0" algn="l">
              <a:spcBef>
                <a:spcPts val="1600"/>
              </a:spcBef>
              <a:spcAft>
                <a:spcPts val="0"/>
              </a:spcAft>
              <a:buClr>
                <a:srgbClr val="FFFFFF"/>
              </a:buClr>
              <a:buSzPts val="1800"/>
              <a:buChar char="■"/>
              <a:defRPr/>
            </a:lvl3pPr>
            <a:lvl4pPr indent="-342900" lvl="3" marL="1828800" rtl="0" algn="l">
              <a:spcBef>
                <a:spcPts val="1600"/>
              </a:spcBef>
              <a:spcAft>
                <a:spcPts val="0"/>
              </a:spcAft>
              <a:buClr>
                <a:srgbClr val="FFFFFF"/>
              </a:buClr>
              <a:buSzPts val="1800"/>
              <a:buChar char="●"/>
              <a:defRPr/>
            </a:lvl4pPr>
            <a:lvl5pPr indent="-342900" lvl="4" marL="2286000" rtl="0" algn="l">
              <a:spcBef>
                <a:spcPts val="1600"/>
              </a:spcBef>
              <a:spcAft>
                <a:spcPts val="0"/>
              </a:spcAft>
              <a:buClr>
                <a:srgbClr val="FFFFFF"/>
              </a:buClr>
              <a:buSzPts val="1800"/>
              <a:buChar char="○"/>
              <a:defRPr/>
            </a:lvl5pPr>
            <a:lvl6pPr indent="-342900" lvl="5" marL="2743200" rtl="0" algn="l">
              <a:spcBef>
                <a:spcPts val="1600"/>
              </a:spcBef>
              <a:spcAft>
                <a:spcPts val="0"/>
              </a:spcAft>
              <a:buClr>
                <a:schemeClr val="dk1"/>
              </a:buClr>
              <a:buSzPts val="1800"/>
              <a:buChar char="■"/>
              <a:defRPr/>
            </a:lvl6pPr>
            <a:lvl7pPr indent="-342900" lvl="6" marL="3200400" rtl="0" algn="l">
              <a:spcBef>
                <a:spcPts val="1600"/>
              </a:spcBef>
              <a:spcAft>
                <a:spcPts val="0"/>
              </a:spcAft>
              <a:buClr>
                <a:schemeClr val="dk1"/>
              </a:buClr>
              <a:buSzPts val="1800"/>
              <a:buChar char="●"/>
              <a:defRPr/>
            </a:lvl7pPr>
            <a:lvl8pPr indent="-342900" lvl="7" marL="3657600" rtl="0" algn="l">
              <a:spcBef>
                <a:spcPts val="1600"/>
              </a:spcBef>
              <a:spcAft>
                <a:spcPts val="0"/>
              </a:spcAft>
              <a:buClr>
                <a:schemeClr val="dk1"/>
              </a:buClr>
              <a:buSzPts val="1800"/>
              <a:buChar char="○"/>
              <a:defRPr/>
            </a:lvl8pPr>
            <a:lvl9pPr indent="-342900" lvl="8" marL="4114800" rtl="0" algn="l">
              <a:spcBef>
                <a:spcPts val="1600"/>
              </a:spcBef>
              <a:spcAft>
                <a:spcPts val="1600"/>
              </a:spcAft>
              <a:buClr>
                <a:schemeClr val="dk1"/>
              </a:buClr>
              <a:buSzPts val="1800"/>
              <a:buChar char="■"/>
              <a:defRPr/>
            </a:lvl9pPr>
          </a:lstStyle>
          <a:p/>
        </p:txBody>
      </p:sp>
      <p:sp>
        <p:nvSpPr>
          <p:cNvPr id="91" name="Google Shape;91;p14"/>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92" name="Google Shape;92;p14"/>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93" name="Google Shape;93;p14"/>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1">
  <p:cSld name="TWO_OBJECTS_1">
    <p:spTree>
      <p:nvGrpSpPr>
        <p:cNvPr id="94" name="Shape 94"/>
        <p:cNvGrpSpPr/>
        <p:nvPr/>
      </p:nvGrpSpPr>
      <p:grpSpPr>
        <a:xfrm>
          <a:off x="0" y="0"/>
          <a:ext cx="0" cy="0"/>
          <a:chOff x="0" y="0"/>
          <a:chExt cx="0" cy="0"/>
        </a:xfrm>
      </p:grpSpPr>
      <p:sp>
        <p:nvSpPr>
          <p:cNvPr id="95" name="Google Shape;95;p15"/>
          <p:cNvSpPr txBox="1"/>
          <p:nvPr>
            <p:ph type="title"/>
          </p:nvPr>
        </p:nvSpPr>
        <p:spPr>
          <a:xfrm>
            <a:off x="457200" y="274638"/>
            <a:ext cx="8229600" cy="11433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Clr>
                <a:srgbClr val="FFFFFF"/>
              </a:buClr>
              <a:buSzPts val="18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96" name="Google Shape;96;p15"/>
          <p:cNvSpPr txBox="1"/>
          <p:nvPr>
            <p:ph idx="1" type="body"/>
          </p:nvPr>
        </p:nvSpPr>
        <p:spPr>
          <a:xfrm>
            <a:off x="457200" y="1600200"/>
            <a:ext cx="4038600" cy="4526100"/>
          </a:xfrm>
          <a:prstGeom prst="rect">
            <a:avLst/>
          </a:prstGeom>
          <a:noFill/>
          <a:ln>
            <a:noFill/>
          </a:ln>
        </p:spPr>
        <p:txBody>
          <a:bodyPr anchorCtr="0" anchor="t" bIns="45700" lIns="91425" spcFirstLastPara="1" rIns="91425" wrap="square" tIns="45700">
            <a:noAutofit/>
          </a:bodyPr>
          <a:lstStyle>
            <a:lvl1pPr indent="-406400" lvl="0" marL="457200" rtl="0" algn="l">
              <a:spcBef>
                <a:spcPts val="560"/>
              </a:spcBef>
              <a:spcAft>
                <a:spcPts val="0"/>
              </a:spcAft>
              <a:buClr>
                <a:srgbClr val="FFFFFF"/>
              </a:buClr>
              <a:buSzPts val="2800"/>
              <a:buChar char="●"/>
              <a:defRPr sz="2800"/>
            </a:lvl1pPr>
            <a:lvl2pPr indent="-381000" lvl="1" marL="914400" rtl="0" algn="l">
              <a:spcBef>
                <a:spcPts val="1600"/>
              </a:spcBef>
              <a:spcAft>
                <a:spcPts val="0"/>
              </a:spcAft>
              <a:buClr>
                <a:srgbClr val="FFFFFF"/>
              </a:buClr>
              <a:buSzPts val="2400"/>
              <a:buChar char="○"/>
              <a:defRPr sz="2400"/>
            </a:lvl2pPr>
            <a:lvl3pPr indent="-355600" lvl="2" marL="1371600" rtl="0" algn="l">
              <a:spcBef>
                <a:spcPts val="1600"/>
              </a:spcBef>
              <a:spcAft>
                <a:spcPts val="0"/>
              </a:spcAft>
              <a:buClr>
                <a:srgbClr val="FFFFFF"/>
              </a:buClr>
              <a:buSzPts val="2000"/>
              <a:buChar char="■"/>
              <a:defRPr sz="2000"/>
            </a:lvl3pPr>
            <a:lvl4pPr indent="-342900" lvl="3" marL="1828800" rtl="0" algn="l">
              <a:spcBef>
                <a:spcPts val="1600"/>
              </a:spcBef>
              <a:spcAft>
                <a:spcPts val="0"/>
              </a:spcAft>
              <a:buClr>
                <a:srgbClr val="FFFFFF"/>
              </a:buClr>
              <a:buSzPts val="1800"/>
              <a:buChar char="●"/>
              <a:defRPr sz="1800"/>
            </a:lvl4pPr>
            <a:lvl5pPr indent="-342900" lvl="4" marL="2286000" rtl="0" algn="l">
              <a:spcBef>
                <a:spcPts val="1600"/>
              </a:spcBef>
              <a:spcAft>
                <a:spcPts val="0"/>
              </a:spcAft>
              <a:buClr>
                <a:srgbClr val="FFFFFF"/>
              </a:buClr>
              <a:buSzPts val="1800"/>
              <a:buChar char="○"/>
              <a:defRPr sz="1800"/>
            </a:lvl5pPr>
            <a:lvl6pPr indent="-342900" lvl="5" marL="2743200" rtl="0" algn="l">
              <a:spcBef>
                <a:spcPts val="1600"/>
              </a:spcBef>
              <a:spcAft>
                <a:spcPts val="0"/>
              </a:spcAft>
              <a:buClr>
                <a:schemeClr val="dk1"/>
              </a:buClr>
              <a:buSzPts val="1800"/>
              <a:buChar char="■"/>
              <a:defRPr sz="1800"/>
            </a:lvl6pPr>
            <a:lvl7pPr indent="-342900" lvl="6" marL="3200400" rtl="0" algn="l">
              <a:spcBef>
                <a:spcPts val="1600"/>
              </a:spcBef>
              <a:spcAft>
                <a:spcPts val="0"/>
              </a:spcAft>
              <a:buClr>
                <a:schemeClr val="dk1"/>
              </a:buClr>
              <a:buSzPts val="1800"/>
              <a:buChar char="●"/>
              <a:defRPr sz="1800"/>
            </a:lvl7pPr>
            <a:lvl8pPr indent="-342900" lvl="7" marL="3657600" rtl="0" algn="l">
              <a:spcBef>
                <a:spcPts val="1600"/>
              </a:spcBef>
              <a:spcAft>
                <a:spcPts val="0"/>
              </a:spcAft>
              <a:buClr>
                <a:schemeClr val="dk1"/>
              </a:buClr>
              <a:buSzPts val="1800"/>
              <a:buChar char="○"/>
              <a:defRPr sz="1800"/>
            </a:lvl8pPr>
            <a:lvl9pPr indent="-342900" lvl="8" marL="4114800" rtl="0" algn="l">
              <a:spcBef>
                <a:spcPts val="1600"/>
              </a:spcBef>
              <a:spcAft>
                <a:spcPts val="1600"/>
              </a:spcAft>
              <a:buClr>
                <a:schemeClr val="dk1"/>
              </a:buClr>
              <a:buSzPts val="1800"/>
              <a:buChar char="■"/>
              <a:defRPr sz="1800"/>
            </a:lvl9pPr>
          </a:lstStyle>
          <a:p/>
        </p:txBody>
      </p:sp>
      <p:sp>
        <p:nvSpPr>
          <p:cNvPr id="97" name="Google Shape;97;p15"/>
          <p:cNvSpPr txBox="1"/>
          <p:nvPr>
            <p:ph idx="2" type="body"/>
          </p:nvPr>
        </p:nvSpPr>
        <p:spPr>
          <a:xfrm>
            <a:off x="4648200" y="1600200"/>
            <a:ext cx="4038600" cy="4526100"/>
          </a:xfrm>
          <a:prstGeom prst="rect">
            <a:avLst/>
          </a:prstGeom>
          <a:noFill/>
          <a:ln>
            <a:noFill/>
          </a:ln>
        </p:spPr>
        <p:txBody>
          <a:bodyPr anchorCtr="0" anchor="t" bIns="45700" lIns="91425" spcFirstLastPara="1" rIns="91425" wrap="square" tIns="45700">
            <a:noAutofit/>
          </a:bodyPr>
          <a:lstStyle>
            <a:lvl1pPr indent="-406400" lvl="0" marL="457200" rtl="0" algn="l">
              <a:spcBef>
                <a:spcPts val="560"/>
              </a:spcBef>
              <a:spcAft>
                <a:spcPts val="0"/>
              </a:spcAft>
              <a:buClr>
                <a:srgbClr val="FFFFFF"/>
              </a:buClr>
              <a:buSzPts val="2800"/>
              <a:buChar char="●"/>
              <a:defRPr sz="2800"/>
            </a:lvl1pPr>
            <a:lvl2pPr indent="-381000" lvl="1" marL="914400" rtl="0" algn="l">
              <a:spcBef>
                <a:spcPts val="1600"/>
              </a:spcBef>
              <a:spcAft>
                <a:spcPts val="0"/>
              </a:spcAft>
              <a:buClr>
                <a:srgbClr val="FFFFFF"/>
              </a:buClr>
              <a:buSzPts val="2400"/>
              <a:buChar char="○"/>
              <a:defRPr sz="2400"/>
            </a:lvl2pPr>
            <a:lvl3pPr indent="-355600" lvl="2" marL="1371600" rtl="0" algn="l">
              <a:spcBef>
                <a:spcPts val="1600"/>
              </a:spcBef>
              <a:spcAft>
                <a:spcPts val="0"/>
              </a:spcAft>
              <a:buClr>
                <a:srgbClr val="FFFFFF"/>
              </a:buClr>
              <a:buSzPts val="2000"/>
              <a:buChar char="■"/>
              <a:defRPr sz="2000"/>
            </a:lvl3pPr>
            <a:lvl4pPr indent="-342900" lvl="3" marL="1828800" rtl="0" algn="l">
              <a:spcBef>
                <a:spcPts val="1600"/>
              </a:spcBef>
              <a:spcAft>
                <a:spcPts val="0"/>
              </a:spcAft>
              <a:buClr>
                <a:srgbClr val="FFFFFF"/>
              </a:buClr>
              <a:buSzPts val="1800"/>
              <a:buChar char="●"/>
              <a:defRPr sz="1800"/>
            </a:lvl4pPr>
            <a:lvl5pPr indent="-342900" lvl="4" marL="2286000" rtl="0" algn="l">
              <a:spcBef>
                <a:spcPts val="1600"/>
              </a:spcBef>
              <a:spcAft>
                <a:spcPts val="0"/>
              </a:spcAft>
              <a:buClr>
                <a:srgbClr val="FFFFFF"/>
              </a:buClr>
              <a:buSzPts val="1800"/>
              <a:buChar char="○"/>
              <a:defRPr sz="1800"/>
            </a:lvl5pPr>
            <a:lvl6pPr indent="-342900" lvl="5" marL="2743200" rtl="0" algn="l">
              <a:spcBef>
                <a:spcPts val="1600"/>
              </a:spcBef>
              <a:spcAft>
                <a:spcPts val="0"/>
              </a:spcAft>
              <a:buClr>
                <a:schemeClr val="dk1"/>
              </a:buClr>
              <a:buSzPts val="1800"/>
              <a:buChar char="■"/>
              <a:defRPr sz="1800"/>
            </a:lvl6pPr>
            <a:lvl7pPr indent="-342900" lvl="6" marL="3200400" rtl="0" algn="l">
              <a:spcBef>
                <a:spcPts val="1600"/>
              </a:spcBef>
              <a:spcAft>
                <a:spcPts val="0"/>
              </a:spcAft>
              <a:buClr>
                <a:schemeClr val="dk1"/>
              </a:buClr>
              <a:buSzPts val="1800"/>
              <a:buChar char="●"/>
              <a:defRPr sz="1800"/>
            </a:lvl7pPr>
            <a:lvl8pPr indent="-342900" lvl="7" marL="3657600" rtl="0" algn="l">
              <a:spcBef>
                <a:spcPts val="1600"/>
              </a:spcBef>
              <a:spcAft>
                <a:spcPts val="0"/>
              </a:spcAft>
              <a:buClr>
                <a:schemeClr val="dk1"/>
              </a:buClr>
              <a:buSzPts val="1800"/>
              <a:buChar char="○"/>
              <a:defRPr sz="1800"/>
            </a:lvl8pPr>
            <a:lvl9pPr indent="-342900" lvl="8" marL="4114800" rtl="0" algn="l">
              <a:spcBef>
                <a:spcPts val="1600"/>
              </a:spcBef>
              <a:spcAft>
                <a:spcPts val="1600"/>
              </a:spcAft>
              <a:buClr>
                <a:schemeClr val="dk1"/>
              </a:buClr>
              <a:buSzPts val="1800"/>
              <a:buChar char="■"/>
              <a:defRPr sz="1800"/>
            </a:lvl9pPr>
          </a:lstStyle>
          <a:p/>
        </p:txBody>
      </p:sp>
      <p:sp>
        <p:nvSpPr>
          <p:cNvPr id="98" name="Google Shape;98;p15"/>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99" name="Google Shape;99;p15"/>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0" name="Google Shape;100;p15"/>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1">
  <p:cSld name="OBJECT_1">
    <p:spTree>
      <p:nvGrpSpPr>
        <p:cNvPr id="101" name="Shape 101"/>
        <p:cNvGrpSpPr/>
        <p:nvPr/>
      </p:nvGrpSpPr>
      <p:grpSpPr>
        <a:xfrm>
          <a:off x="0" y="0"/>
          <a:ext cx="0" cy="0"/>
          <a:chOff x="0" y="0"/>
          <a:chExt cx="0" cy="0"/>
        </a:xfrm>
      </p:grpSpPr>
      <p:sp>
        <p:nvSpPr>
          <p:cNvPr id="102" name="Google Shape;102;p16"/>
          <p:cNvSpPr txBox="1"/>
          <p:nvPr>
            <p:ph type="title"/>
          </p:nvPr>
        </p:nvSpPr>
        <p:spPr>
          <a:xfrm>
            <a:off x="457200" y="274638"/>
            <a:ext cx="8229600" cy="11433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Clr>
                <a:srgbClr val="FFFFFF"/>
              </a:buClr>
              <a:buSzPts val="18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103" name="Google Shape;103;p16"/>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Autofit/>
          </a:bodyPr>
          <a:lstStyle>
            <a:lvl1pPr indent="-342900" lvl="0" marL="457200" rtl="0" algn="l">
              <a:spcBef>
                <a:spcPts val="360"/>
              </a:spcBef>
              <a:spcAft>
                <a:spcPts val="0"/>
              </a:spcAft>
              <a:buClr>
                <a:srgbClr val="FFFFFF"/>
              </a:buClr>
              <a:buSzPts val="1800"/>
              <a:buChar char="●"/>
              <a:defRPr/>
            </a:lvl1pPr>
            <a:lvl2pPr indent="-342900" lvl="1" marL="914400" rtl="0" algn="l">
              <a:spcBef>
                <a:spcPts val="1600"/>
              </a:spcBef>
              <a:spcAft>
                <a:spcPts val="0"/>
              </a:spcAft>
              <a:buClr>
                <a:srgbClr val="FFFFFF"/>
              </a:buClr>
              <a:buSzPts val="1800"/>
              <a:buChar char="○"/>
              <a:defRPr/>
            </a:lvl2pPr>
            <a:lvl3pPr indent="-342900" lvl="2" marL="1371600" rtl="0" algn="l">
              <a:spcBef>
                <a:spcPts val="1600"/>
              </a:spcBef>
              <a:spcAft>
                <a:spcPts val="0"/>
              </a:spcAft>
              <a:buClr>
                <a:srgbClr val="FFFFFF"/>
              </a:buClr>
              <a:buSzPts val="1800"/>
              <a:buChar char="■"/>
              <a:defRPr/>
            </a:lvl3pPr>
            <a:lvl4pPr indent="-342900" lvl="3" marL="1828800" rtl="0" algn="l">
              <a:spcBef>
                <a:spcPts val="1600"/>
              </a:spcBef>
              <a:spcAft>
                <a:spcPts val="0"/>
              </a:spcAft>
              <a:buClr>
                <a:srgbClr val="FFFFFF"/>
              </a:buClr>
              <a:buSzPts val="1800"/>
              <a:buChar char="●"/>
              <a:defRPr/>
            </a:lvl4pPr>
            <a:lvl5pPr indent="-342900" lvl="4" marL="2286000" rtl="0" algn="l">
              <a:spcBef>
                <a:spcPts val="1600"/>
              </a:spcBef>
              <a:spcAft>
                <a:spcPts val="0"/>
              </a:spcAft>
              <a:buClr>
                <a:srgbClr val="FFFFFF"/>
              </a:buClr>
              <a:buSzPts val="1800"/>
              <a:buChar char="○"/>
              <a:defRPr/>
            </a:lvl5pPr>
            <a:lvl6pPr indent="-342900" lvl="5" marL="2743200" rtl="0" algn="l">
              <a:spcBef>
                <a:spcPts val="1600"/>
              </a:spcBef>
              <a:spcAft>
                <a:spcPts val="0"/>
              </a:spcAft>
              <a:buClr>
                <a:schemeClr val="dk1"/>
              </a:buClr>
              <a:buSzPts val="1800"/>
              <a:buChar char="■"/>
              <a:defRPr/>
            </a:lvl6pPr>
            <a:lvl7pPr indent="-342900" lvl="6" marL="3200400" rtl="0" algn="l">
              <a:spcBef>
                <a:spcPts val="1600"/>
              </a:spcBef>
              <a:spcAft>
                <a:spcPts val="0"/>
              </a:spcAft>
              <a:buClr>
                <a:schemeClr val="dk1"/>
              </a:buClr>
              <a:buSzPts val="1800"/>
              <a:buChar char="●"/>
              <a:defRPr/>
            </a:lvl7pPr>
            <a:lvl8pPr indent="-342900" lvl="7" marL="3657600" rtl="0" algn="l">
              <a:spcBef>
                <a:spcPts val="1600"/>
              </a:spcBef>
              <a:spcAft>
                <a:spcPts val="0"/>
              </a:spcAft>
              <a:buClr>
                <a:schemeClr val="dk1"/>
              </a:buClr>
              <a:buSzPts val="1800"/>
              <a:buChar char="○"/>
              <a:defRPr/>
            </a:lvl8pPr>
            <a:lvl9pPr indent="-342900" lvl="8" marL="4114800" rtl="0" algn="l">
              <a:spcBef>
                <a:spcPts val="1600"/>
              </a:spcBef>
              <a:spcAft>
                <a:spcPts val="1600"/>
              </a:spcAft>
              <a:buClr>
                <a:schemeClr val="dk1"/>
              </a:buClr>
              <a:buSzPts val="1800"/>
              <a:buChar char="■"/>
              <a:defRPr/>
            </a:lvl9pPr>
          </a:lstStyle>
          <a:p/>
        </p:txBody>
      </p:sp>
      <p:sp>
        <p:nvSpPr>
          <p:cNvPr id="104" name="Google Shape;104;p16"/>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5" name="Google Shape;105;p16"/>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6" name="Google Shape;106;p16"/>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dk1"/>
        </a:solidFill>
      </p:bgPr>
    </p:bg>
    <p:spTree>
      <p:nvGrpSpPr>
        <p:cNvPr id="19" name="Shape 19"/>
        <p:cNvGrpSpPr/>
        <p:nvPr/>
      </p:nvGrpSpPr>
      <p:grpSpPr>
        <a:xfrm>
          <a:off x="0" y="0"/>
          <a:ext cx="0" cy="0"/>
          <a:chOff x="0" y="0"/>
          <a:chExt cx="0" cy="0"/>
        </a:xfrm>
      </p:grpSpPr>
      <p:grpSp>
        <p:nvGrpSpPr>
          <p:cNvPr id="20" name="Google Shape;20;p3"/>
          <p:cNvGrpSpPr/>
          <p:nvPr/>
        </p:nvGrpSpPr>
        <p:grpSpPr>
          <a:xfrm>
            <a:off x="6098378" y="7"/>
            <a:ext cx="3045625" cy="2707359"/>
            <a:chOff x="6098378" y="5"/>
            <a:chExt cx="3045625" cy="2030570"/>
          </a:xfrm>
        </p:grpSpPr>
        <p:sp>
          <p:nvSpPr>
            <p:cNvPr id="21" name="Google Shape;21;p3"/>
            <p:cNvSpPr/>
            <p:nvPr/>
          </p:nvSpPr>
          <p:spPr>
            <a:xfrm>
              <a:off x="8128803" y="16"/>
              <a:ext cx="1015200" cy="10152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3"/>
            <p:cNvSpPr/>
            <p:nvPr/>
          </p:nvSpPr>
          <p:spPr>
            <a:xfrm flipH="1">
              <a:off x="7113463" y="5"/>
              <a:ext cx="1015200" cy="1015200"/>
            </a:xfrm>
            <a:prstGeom prst="rtTriangl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 name="Google Shape;23;p3"/>
            <p:cNvSpPr/>
            <p:nvPr/>
          </p:nvSpPr>
          <p:spPr>
            <a:xfrm flipH="1" rot="10800000">
              <a:off x="7113588" y="107"/>
              <a:ext cx="1015200" cy="1015200"/>
            </a:xfrm>
            <a:prstGeom prst="rtTriangle">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 name="Google Shape;24;p3"/>
            <p:cNvSpPr/>
            <p:nvPr/>
          </p:nvSpPr>
          <p:spPr>
            <a:xfrm rot="10800000">
              <a:off x="6098378" y="97"/>
              <a:ext cx="1015200" cy="1015200"/>
            </a:xfrm>
            <a:prstGeom prst="rtTriangl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 name="Google Shape;25;p3"/>
            <p:cNvSpPr/>
            <p:nvPr/>
          </p:nvSpPr>
          <p:spPr>
            <a:xfrm rot="10800000">
              <a:off x="8128789" y="1015375"/>
              <a:ext cx="1015200" cy="1015200"/>
            </a:xfrm>
            <a:prstGeom prst="rtTriangle">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6" name="Google Shape;26;p3"/>
          <p:cNvSpPr txBox="1"/>
          <p:nvPr>
            <p:ph type="title"/>
          </p:nvPr>
        </p:nvSpPr>
        <p:spPr>
          <a:xfrm>
            <a:off x="598100" y="2869796"/>
            <a:ext cx="8222100" cy="1118400"/>
          </a:xfrm>
          <a:prstGeom prst="rect">
            <a:avLst/>
          </a:prstGeom>
        </p:spPr>
        <p:txBody>
          <a:bodyPr anchorCtr="0" anchor="ctr" bIns="91425" lIns="91425" spcFirstLastPara="1" rIns="91425" wrap="square" tIns="91425">
            <a:noAutofit/>
          </a:bodyPr>
          <a:lstStyle>
            <a:lvl1pPr lvl="0">
              <a:spcBef>
                <a:spcPts val="0"/>
              </a:spcBef>
              <a:spcAft>
                <a:spcPts val="0"/>
              </a:spcAft>
              <a:buClr>
                <a:schemeClr val="lt1"/>
              </a:buClr>
              <a:buSzPts val="4200"/>
              <a:buNone/>
              <a:defRPr sz="4200">
                <a:solidFill>
                  <a:schemeClr val="lt1"/>
                </a:solidFill>
              </a:defRPr>
            </a:lvl1pPr>
            <a:lvl2pPr lvl="1">
              <a:spcBef>
                <a:spcPts val="0"/>
              </a:spcBef>
              <a:spcAft>
                <a:spcPts val="0"/>
              </a:spcAft>
              <a:buClr>
                <a:schemeClr val="lt1"/>
              </a:buClr>
              <a:buSzPts val="4200"/>
              <a:buNone/>
              <a:defRPr sz="4200">
                <a:solidFill>
                  <a:schemeClr val="lt1"/>
                </a:solidFill>
              </a:defRPr>
            </a:lvl2pPr>
            <a:lvl3pPr lvl="2">
              <a:spcBef>
                <a:spcPts val="0"/>
              </a:spcBef>
              <a:spcAft>
                <a:spcPts val="0"/>
              </a:spcAft>
              <a:buClr>
                <a:schemeClr val="lt1"/>
              </a:buClr>
              <a:buSzPts val="4200"/>
              <a:buNone/>
              <a:defRPr sz="4200">
                <a:solidFill>
                  <a:schemeClr val="lt1"/>
                </a:solidFill>
              </a:defRPr>
            </a:lvl3pPr>
            <a:lvl4pPr lvl="3">
              <a:spcBef>
                <a:spcPts val="0"/>
              </a:spcBef>
              <a:spcAft>
                <a:spcPts val="0"/>
              </a:spcAft>
              <a:buClr>
                <a:schemeClr val="lt1"/>
              </a:buClr>
              <a:buSzPts val="4200"/>
              <a:buNone/>
              <a:defRPr sz="4200">
                <a:solidFill>
                  <a:schemeClr val="lt1"/>
                </a:solidFill>
              </a:defRPr>
            </a:lvl4pPr>
            <a:lvl5pPr lvl="4">
              <a:spcBef>
                <a:spcPts val="0"/>
              </a:spcBef>
              <a:spcAft>
                <a:spcPts val="0"/>
              </a:spcAft>
              <a:buClr>
                <a:schemeClr val="lt1"/>
              </a:buClr>
              <a:buSzPts val="4200"/>
              <a:buNone/>
              <a:defRPr sz="4200">
                <a:solidFill>
                  <a:schemeClr val="lt1"/>
                </a:solidFill>
              </a:defRPr>
            </a:lvl5pPr>
            <a:lvl6pPr lvl="5">
              <a:spcBef>
                <a:spcPts val="0"/>
              </a:spcBef>
              <a:spcAft>
                <a:spcPts val="0"/>
              </a:spcAft>
              <a:buClr>
                <a:schemeClr val="lt1"/>
              </a:buClr>
              <a:buSzPts val="4200"/>
              <a:buNone/>
              <a:defRPr sz="4200">
                <a:solidFill>
                  <a:schemeClr val="lt1"/>
                </a:solidFill>
              </a:defRPr>
            </a:lvl6pPr>
            <a:lvl7pPr lvl="6">
              <a:spcBef>
                <a:spcPts val="0"/>
              </a:spcBef>
              <a:spcAft>
                <a:spcPts val="0"/>
              </a:spcAft>
              <a:buClr>
                <a:schemeClr val="lt1"/>
              </a:buClr>
              <a:buSzPts val="4200"/>
              <a:buNone/>
              <a:defRPr sz="4200">
                <a:solidFill>
                  <a:schemeClr val="lt1"/>
                </a:solidFill>
              </a:defRPr>
            </a:lvl7pPr>
            <a:lvl8pPr lvl="7">
              <a:spcBef>
                <a:spcPts val="0"/>
              </a:spcBef>
              <a:spcAft>
                <a:spcPts val="0"/>
              </a:spcAft>
              <a:buClr>
                <a:schemeClr val="lt1"/>
              </a:buClr>
              <a:buSzPts val="4200"/>
              <a:buNone/>
              <a:defRPr sz="4200">
                <a:solidFill>
                  <a:schemeClr val="lt1"/>
                </a:solidFill>
              </a:defRPr>
            </a:lvl8pPr>
            <a:lvl9pPr lvl="8">
              <a:spcBef>
                <a:spcPts val="0"/>
              </a:spcBef>
              <a:spcAft>
                <a:spcPts val="0"/>
              </a:spcAft>
              <a:buClr>
                <a:schemeClr val="lt1"/>
              </a:buClr>
              <a:buSzPts val="4200"/>
              <a:buNone/>
              <a:defRPr sz="4200">
                <a:solidFill>
                  <a:schemeClr val="lt1"/>
                </a:solidFill>
              </a:defRPr>
            </a:lvl9pPr>
          </a:lstStyle>
          <a:p/>
        </p:txBody>
      </p:sp>
      <p:sp>
        <p:nvSpPr>
          <p:cNvPr id="27" name="Google Shape;27;p3"/>
          <p:cNvSpPr txBox="1"/>
          <p:nvPr>
            <p:ph idx="12" type="sldNum"/>
          </p:nvPr>
        </p:nvSpPr>
        <p:spPr>
          <a:xfrm>
            <a:off x="8460431" y="6201587"/>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8" name="Shape 28"/>
        <p:cNvGrpSpPr/>
        <p:nvPr/>
      </p:nvGrpSpPr>
      <p:grpSpPr>
        <a:xfrm>
          <a:off x="0" y="0"/>
          <a:ext cx="0" cy="0"/>
          <a:chOff x="0" y="0"/>
          <a:chExt cx="0" cy="0"/>
        </a:xfrm>
      </p:grpSpPr>
      <p:grpSp>
        <p:nvGrpSpPr>
          <p:cNvPr id="29" name="Google Shape;29;p4"/>
          <p:cNvGrpSpPr/>
          <p:nvPr/>
        </p:nvGrpSpPr>
        <p:grpSpPr>
          <a:xfrm>
            <a:off x="0" y="5204762"/>
            <a:ext cx="9144000" cy="1653192"/>
            <a:chOff x="0" y="3903669"/>
            <a:chExt cx="9144000" cy="1239925"/>
          </a:xfrm>
        </p:grpSpPr>
        <p:sp>
          <p:nvSpPr>
            <p:cNvPr id="30" name="Google Shape;30;p4"/>
            <p:cNvSpPr/>
            <p:nvPr/>
          </p:nvSpPr>
          <p:spPr>
            <a:xfrm>
              <a:off x="8154895" y="3903669"/>
              <a:ext cx="989100" cy="987900"/>
            </a:xfrm>
            <a:prstGeom prst="rtTriangl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 name="Google Shape;31;p4"/>
            <p:cNvSpPr/>
            <p:nvPr/>
          </p:nvSpPr>
          <p:spPr>
            <a:xfrm flipH="1">
              <a:off x="6181163" y="3903669"/>
              <a:ext cx="989100" cy="987900"/>
            </a:xfrm>
            <a:prstGeom prst="rtTriangl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 name="Google Shape;32;p4"/>
            <p:cNvSpPr/>
            <p:nvPr/>
          </p:nvSpPr>
          <p:spPr>
            <a:xfrm>
              <a:off x="7170274" y="3903669"/>
              <a:ext cx="989100" cy="9879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4"/>
            <p:cNvSpPr/>
            <p:nvPr/>
          </p:nvSpPr>
          <p:spPr>
            <a:xfrm rot="10800000">
              <a:off x="8154757" y="3903682"/>
              <a:ext cx="989100" cy="9879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4"/>
            <p:cNvSpPr/>
            <p:nvPr/>
          </p:nvSpPr>
          <p:spPr>
            <a:xfrm>
              <a:off x="0" y="4891594"/>
              <a:ext cx="9144000" cy="2520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5" name="Google Shape;35;p4"/>
          <p:cNvSpPr txBox="1"/>
          <p:nvPr>
            <p:ph type="title"/>
          </p:nvPr>
        </p:nvSpPr>
        <p:spPr>
          <a:xfrm>
            <a:off x="311700" y="546667"/>
            <a:ext cx="8520600" cy="810300"/>
          </a:xfrm>
          <a:prstGeom prst="rect">
            <a:avLst/>
          </a:prstGeom>
        </p:spPr>
        <p:txBody>
          <a:bodyPr anchorCtr="0" anchor="t" bIns="91425" lIns="91425" spcFirstLastPara="1" rIns="91425" wrap="square" tIns="91425">
            <a:noAutofit/>
          </a:bodyPr>
          <a:lstStyle>
            <a:lvl1pPr lvl="0">
              <a:spcBef>
                <a:spcPts val="0"/>
              </a:spcBef>
              <a:spcAft>
                <a:spcPts val="0"/>
              </a:spcAft>
              <a:buSzPts val="3600"/>
              <a:buNone/>
              <a:defRPr sz="3600"/>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36" name="Google Shape;36;p4"/>
          <p:cNvSpPr txBox="1"/>
          <p:nvPr>
            <p:ph idx="1" type="body"/>
          </p:nvPr>
        </p:nvSpPr>
        <p:spPr>
          <a:xfrm>
            <a:off x="311700" y="1639833"/>
            <a:ext cx="8520600" cy="4452000"/>
          </a:xfrm>
          <a:prstGeom prst="rect">
            <a:avLst/>
          </a:prstGeom>
        </p:spPr>
        <p:txBody>
          <a:bodyPr anchorCtr="0" anchor="t" bIns="91425" lIns="91425" spcFirstLastPara="1" rIns="91425" wrap="square" tIns="91425">
            <a:noAutofit/>
          </a:bodyPr>
          <a:lstStyle>
            <a:lvl1pPr indent="-381000" lvl="0" marL="457200">
              <a:spcBef>
                <a:spcPts val="0"/>
              </a:spcBef>
              <a:spcAft>
                <a:spcPts val="0"/>
              </a:spcAft>
              <a:buSzPts val="2400"/>
              <a:buChar char="●"/>
              <a:defRPr sz="2400"/>
            </a:lvl1pPr>
            <a:lvl2pPr indent="-342900" lvl="1" marL="914400">
              <a:spcBef>
                <a:spcPts val="1600"/>
              </a:spcBef>
              <a:spcAft>
                <a:spcPts val="0"/>
              </a:spcAft>
              <a:buSzPts val="1800"/>
              <a:buChar char="○"/>
              <a:defRPr sz="1800"/>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37" name="Google Shape;37;p4"/>
          <p:cNvSpPr txBox="1"/>
          <p:nvPr>
            <p:ph idx="12" type="sldNum"/>
          </p:nvPr>
        </p:nvSpPr>
        <p:spPr>
          <a:xfrm>
            <a:off x="8460431" y="6201587"/>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8" name="Shape 38"/>
        <p:cNvGrpSpPr/>
        <p:nvPr/>
      </p:nvGrpSpPr>
      <p:grpSpPr>
        <a:xfrm>
          <a:off x="0" y="0"/>
          <a:ext cx="0" cy="0"/>
          <a:chOff x="0" y="0"/>
          <a:chExt cx="0" cy="0"/>
        </a:xfrm>
      </p:grpSpPr>
      <p:sp>
        <p:nvSpPr>
          <p:cNvPr id="39" name="Google Shape;39;p5"/>
          <p:cNvSpPr txBox="1"/>
          <p:nvPr>
            <p:ph type="title"/>
          </p:nvPr>
        </p:nvSpPr>
        <p:spPr>
          <a:xfrm>
            <a:off x="311700" y="546667"/>
            <a:ext cx="8520600" cy="810300"/>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40" name="Google Shape;40;p5"/>
          <p:cNvSpPr txBox="1"/>
          <p:nvPr>
            <p:ph idx="1" type="body"/>
          </p:nvPr>
        </p:nvSpPr>
        <p:spPr>
          <a:xfrm>
            <a:off x="311700" y="1639967"/>
            <a:ext cx="3999900" cy="44520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41" name="Google Shape;41;p5"/>
          <p:cNvSpPr txBox="1"/>
          <p:nvPr>
            <p:ph idx="2" type="body"/>
          </p:nvPr>
        </p:nvSpPr>
        <p:spPr>
          <a:xfrm>
            <a:off x="4832400" y="1639967"/>
            <a:ext cx="3999900" cy="44520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42" name="Google Shape;42;p5"/>
          <p:cNvSpPr txBox="1"/>
          <p:nvPr>
            <p:ph idx="12" type="sldNum"/>
          </p:nvPr>
        </p:nvSpPr>
        <p:spPr>
          <a:xfrm>
            <a:off x="8460431" y="6201587"/>
            <a:ext cx="548700" cy="524700"/>
          </a:xfrm>
          <a:prstGeom prst="rect">
            <a:avLst/>
          </a:prstGeom>
        </p:spPr>
        <p:txBody>
          <a:bodyPr anchorCtr="0" anchor="ctr" bIns="91425" lIns="91425" spcFirstLastPara="1" rIns="91425" wrap="square" tIns="91425">
            <a:no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3" name="Shape 43"/>
        <p:cNvGrpSpPr/>
        <p:nvPr/>
      </p:nvGrpSpPr>
      <p:grpSpPr>
        <a:xfrm>
          <a:off x="0" y="0"/>
          <a:ext cx="0" cy="0"/>
          <a:chOff x="0" y="0"/>
          <a:chExt cx="0" cy="0"/>
        </a:xfrm>
      </p:grpSpPr>
      <p:sp>
        <p:nvSpPr>
          <p:cNvPr id="44" name="Google Shape;44;p6"/>
          <p:cNvSpPr txBox="1"/>
          <p:nvPr>
            <p:ph type="title"/>
          </p:nvPr>
        </p:nvSpPr>
        <p:spPr>
          <a:xfrm>
            <a:off x="311700" y="546667"/>
            <a:ext cx="8520600" cy="810300"/>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45" name="Google Shape;45;p6"/>
          <p:cNvSpPr txBox="1"/>
          <p:nvPr>
            <p:ph idx="12" type="sldNum"/>
          </p:nvPr>
        </p:nvSpPr>
        <p:spPr>
          <a:xfrm>
            <a:off x="8460431" y="6201587"/>
            <a:ext cx="548700" cy="524700"/>
          </a:xfrm>
          <a:prstGeom prst="rect">
            <a:avLst/>
          </a:prstGeom>
        </p:spPr>
        <p:txBody>
          <a:bodyPr anchorCtr="0" anchor="ctr" bIns="91425" lIns="91425" spcFirstLastPara="1" rIns="91425" wrap="square" tIns="91425">
            <a:no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46" name="Shape 46"/>
        <p:cNvGrpSpPr/>
        <p:nvPr/>
      </p:nvGrpSpPr>
      <p:grpSpPr>
        <a:xfrm>
          <a:off x="0" y="0"/>
          <a:ext cx="0" cy="0"/>
          <a:chOff x="0" y="0"/>
          <a:chExt cx="0" cy="0"/>
        </a:xfrm>
      </p:grpSpPr>
      <p:sp>
        <p:nvSpPr>
          <p:cNvPr id="47" name="Google Shape;47;p7"/>
          <p:cNvSpPr txBox="1"/>
          <p:nvPr>
            <p:ph type="title"/>
          </p:nvPr>
        </p:nvSpPr>
        <p:spPr>
          <a:xfrm>
            <a:off x="311700" y="740800"/>
            <a:ext cx="2808000" cy="1007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48" name="Google Shape;48;p7"/>
          <p:cNvSpPr txBox="1"/>
          <p:nvPr>
            <p:ph idx="1" type="body"/>
          </p:nvPr>
        </p:nvSpPr>
        <p:spPr>
          <a:xfrm>
            <a:off x="311700" y="1954405"/>
            <a:ext cx="2808000" cy="41376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49" name="Google Shape;49;p7"/>
          <p:cNvSpPr txBox="1"/>
          <p:nvPr>
            <p:ph idx="12" type="sldNum"/>
          </p:nvPr>
        </p:nvSpPr>
        <p:spPr>
          <a:xfrm>
            <a:off x="8460431" y="6201587"/>
            <a:ext cx="548700" cy="524700"/>
          </a:xfrm>
          <a:prstGeom prst="rect">
            <a:avLst/>
          </a:prstGeom>
        </p:spPr>
        <p:txBody>
          <a:bodyPr anchorCtr="0" anchor="ctr" bIns="91425" lIns="91425" spcFirstLastPara="1" rIns="91425" wrap="square" tIns="91425">
            <a:no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accent4"/>
        </a:solidFill>
      </p:bgPr>
    </p:bg>
    <p:spTree>
      <p:nvGrpSpPr>
        <p:cNvPr id="50" name="Shape 50"/>
        <p:cNvGrpSpPr/>
        <p:nvPr/>
      </p:nvGrpSpPr>
      <p:grpSpPr>
        <a:xfrm>
          <a:off x="0" y="0"/>
          <a:ext cx="0" cy="0"/>
          <a:chOff x="0" y="0"/>
          <a:chExt cx="0" cy="0"/>
        </a:xfrm>
      </p:grpSpPr>
      <p:grpSp>
        <p:nvGrpSpPr>
          <p:cNvPr id="51" name="Google Shape;51;p8"/>
          <p:cNvGrpSpPr/>
          <p:nvPr/>
        </p:nvGrpSpPr>
        <p:grpSpPr>
          <a:xfrm>
            <a:off x="6098378" y="7"/>
            <a:ext cx="3045625" cy="2707359"/>
            <a:chOff x="6098378" y="5"/>
            <a:chExt cx="3045625" cy="2030570"/>
          </a:xfrm>
        </p:grpSpPr>
        <p:sp>
          <p:nvSpPr>
            <p:cNvPr id="52" name="Google Shape;52;p8"/>
            <p:cNvSpPr/>
            <p:nvPr/>
          </p:nvSpPr>
          <p:spPr>
            <a:xfrm>
              <a:off x="8128803" y="16"/>
              <a:ext cx="1015200" cy="1015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 name="Google Shape;53;p8"/>
            <p:cNvSpPr/>
            <p:nvPr/>
          </p:nvSpPr>
          <p:spPr>
            <a:xfrm flipH="1">
              <a:off x="7113463" y="5"/>
              <a:ext cx="1015200" cy="1015200"/>
            </a:xfrm>
            <a:prstGeom prst="rtTriangl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 name="Google Shape;54;p8"/>
            <p:cNvSpPr/>
            <p:nvPr/>
          </p:nvSpPr>
          <p:spPr>
            <a:xfrm flipH="1" rot="10800000">
              <a:off x="7113588" y="107"/>
              <a:ext cx="1015200" cy="10152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8"/>
            <p:cNvSpPr/>
            <p:nvPr/>
          </p:nvSpPr>
          <p:spPr>
            <a:xfrm rot="10800000">
              <a:off x="6098378" y="97"/>
              <a:ext cx="1015200" cy="1015200"/>
            </a:xfrm>
            <a:prstGeom prst="rtTriangl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 name="Google Shape;56;p8"/>
            <p:cNvSpPr/>
            <p:nvPr/>
          </p:nvSpPr>
          <p:spPr>
            <a:xfrm rot="10800000">
              <a:off x="8128789" y="1015375"/>
              <a:ext cx="1015200" cy="1015200"/>
            </a:xfrm>
            <a:prstGeom prst="rtTriangl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7" name="Google Shape;57;p8"/>
          <p:cNvSpPr txBox="1"/>
          <p:nvPr>
            <p:ph type="title"/>
          </p:nvPr>
        </p:nvSpPr>
        <p:spPr>
          <a:xfrm>
            <a:off x="490250" y="701800"/>
            <a:ext cx="5618700" cy="5454300"/>
          </a:xfrm>
          <a:prstGeom prst="rect">
            <a:avLst/>
          </a:prstGeom>
        </p:spPr>
        <p:txBody>
          <a:bodyPr anchorCtr="0" anchor="ctr" bIns="91425" lIns="91425" spcFirstLastPara="1" rIns="91425" wrap="square" tIns="91425">
            <a:noAutofit/>
          </a:bodyPr>
          <a:lstStyle>
            <a:lvl1pPr lvl="0">
              <a:spcBef>
                <a:spcPts val="0"/>
              </a:spcBef>
              <a:spcAft>
                <a:spcPts val="0"/>
              </a:spcAft>
              <a:buClr>
                <a:schemeClr val="lt1"/>
              </a:buClr>
              <a:buSzPts val="4800"/>
              <a:buNone/>
              <a:defRPr sz="4800">
                <a:solidFill>
                  <a:schemeClr val="lt1"/>
                </a:solidFill>
              </a:defRPr>
            </a:lvl1pPr>
            <a:lvl2pPr lvl="1">
              <a:spcBef>
                <a:spcPts val="0"/>
              </a:spcBef>
              <a:spcAft>
                <a:spcPts val="0"/>
              </a:spcAft>
              <a:buClr>
                <a:schemeClr val="lt1"/>
              </a:buClr>
              <a:buSzPts val="4800"/>
              <a:buNone/>
              <a:defRPr sz="4800">
                <a:solidFill>
                  <a:schemeClr val="lt1"/>
                </a:solidFill>
              </a:defRPr>
            </a:lvl2pPr>
            <a:lvl3pPr lvl="2">
              <a:spcBef>
                <a:spcPts val="0"/>
              </a:spcBef>
              <a:spcAft>
                <a:spcPts val="0"/>
              </a:spcAft>
              <a:buClr>
                <a:schemeClr val="lt1"/>
              </a:buClr>
              <a:buSzPts val="4800"/>
              <a:buNone/>
              <a:defRPr sz="4800">
                <a:solidFill>
                  <a:schemeClr val="lt1"/>
                </a:solidFill>
              </a:defRPr>
            </a:lvl3pPr>
            <a:lvl4pPr lvl="3">
              <a:spcBef>
                <a:spcPts val="0"/>
              </a:spcBef>
              <a:spcAft>
                <a:spcPts val="0"/>
              </a:spcAft>
              <a:buClr>
                <a:schemeClr val="lt1"/>
              </a:buClr>
              <a:buSzPts val="4800"/>
              <a:buNone/>
              <a:defRPr sz="4800">
                <a:solidFill>
                  <a:schemeClr val="lt1"/>
                </a:solidFill>
              </a:defRPr>
            </a:lvl4pPr>
            <a:lvl5pPr lvl="4">
              <a:spcBef>
                <a:spcPts val="0"/>
              </a:spcBef>
              <a:spcAft>
                <a:spcPts val="0"/>
              </a:spcAft>
              <a:buClr>
                <a:schemeClr val="lt1"/>
              </a:buClr>
              <a:buSzPts val="4800"/>
              <a:buNone/>
              <a:defRPr sz="4800">
                <a:solidFill>
                  <a:schemeClr val="lt1"/>
                </a:solidFill>
              </a:defRPr>
            </a:lvl5pPr>
            <a:lvl6pPr lvl="5">
              <a:spcBef>
                <a:spcPts val="0"/>
              </a:spcBef>
              <a:spcAft>
                <a:spcPts val="0"/>
              </a:spcAft>
              <a:buClr>
                <a:schemeClr val="lt1"/>
              </a:buClr>
              <a:buSzPts val="4800"/>
              <a:buNone/>
              <a:defRPr sz="4800">
                <a:solidFill>
                  <a:schemeClr val="lt1"/>
                </a:solidFill>
              </a:defRPr>
            </a:lvl6pPr>
            <a:lvl7pPr lvl="6">
              <a:spcBef>
                <a:spcPts val="0"/>
              </a:spcBef>
              <a:spcAft>
                <a:spcPts val="0"/>
              </a:spcAft>
              <a:buClr>
                <a:schemeClr val="lt1"/>
              </a:buClr>
              <a:buSzPts val="4800"/>
              <a:buNone/>
              <a:defRPr sz="4800">
                <a:solidFill>
                  <a:schemeClr val="lt1"/>
                </a:solidFill>
              </a:defRPr>
            </a:lvl7pPr>
            <a:lvl8pPr lvl="7">
              <a:spcBef>
                <a:spcPts val="0"/>
              </a:spcBef>
              <a:spcAft>
                <a:spcPts val="0"/>
              </a:spcAft>
              <a:buClr>
                <a:schemeClr val="lt1"/>
              </a:buClr>
              <a:buSzPts val="4800"/>
              <a:buNone/>
              <a:defRPr sz="4800">
                <a:solidFill>
                  <a:schemeClr val="lt1"/>
                </a:solidFill>
              </a:defRPr>
            </a:lvl8pPr>
            <a:lvl9pPr lvl="8">
              <a:spcBef>
                <a:spcPts val="0"/>
              </a:spcBef>
              <a:spcAft>
                <a:spcPts val="0"/>
              </a:spcAft>
              <a:buClr>
                <a:schemeClr val="lt1"/>
              </a:buClr>
              <a:buSzPts val="4800"/>
              <a:buNone/>
              <a:defRPr sz="4800">
                <a:solidFill>
                  <a:schemeClr val="lt1"/>
                </a:solidFill>
              </a:defRPr>
            </a:lvl9pPr>
          </a:lstStyle>
          <a:p/>
        </p:txBody>
      </p:sp>
      <p:sp>
        <p:nvSpPr>
          <p:cNvPr id="58" name="Google Shape;58;p8"/>
          <p:cNvSpPr txBox="1"/>
          <p:nvPr>
            <p:ph idx="12" type="sldNum"/>
          </p:nvPr>
        </p:nvSpPr>
        <p:spPr>
          <a:xfrm>
            <a:off x="8460431" y="6201587"/>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59" name="Shape 59"/>
        <p:cNvGrpSpPr/>
        <p:nvPr/>
      </p:nvGrpSpPr>
      <p:grpSpPr>
        <a:xfrm>
          <a:off x="0" y="0"/>
          <a:ext cx="0" cy="0"/>
          <a:chOff x="0" y="0"/>
          <a:chExt cx="0" cy="0"/>
        </a:xfrm>
      </p:grpSpPr>
      <p:sp>
        <p:nvSpPr>
          <p:cNvPr id="60" name="Google Shape;60;p9"/>
          <p:cNvSpPr/>
          <p:nvPr/>
        </p:nvSpPr>
        <p:spPr>
          <a:xfrm>
            <a:off x="4572000" y="-233"/>
            <a:ext cx="4572000" cy="68580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61" name="Google Shape;61;p9"/>
          <p:cNvCxnSpPr/>
          <p:nvPr/>
        </p:nvCxnSpPr>
        <p:spPr>
          <a:xfrm>
            <a:off x="5029675" y="5994000"/>
            <a:ext cx="468300" cy="0"/>
          </a:xfrm>
          <a:prstGeom prst="straightConnector1">
            <a:avLst/>
          </a:prstGeom>
          <a:noFill/>
          <a:ln cap="flat" cmpd="sng" w="19050">
            <a:solidFill>
              <a:schemeClr val="lt1"/>
            </a:solidFill>
            <a:prstDash val="solid"/>
            <a:round/>
            <a:headEnd len="sm" w="sm" type="none"/>
            <a:tailEnd len="sm" w="sm" type="none"/>
          </a:ln>
        </p:spPr>
      </p:cxnSp>
      <p:sp>
        <p:nvSpPr>
          <p:cNvPr id="62" name="Google Shape;62;p9"/>
          <p:cNvSpPr txBox="1"/>
          <p:nvPr>
            <p:ph type="title"/>
          </p:nvPr>
        </p:nvSpPr>
        <p:spPr>
          <a:xfrm>
            <a:off x="265500" y="1534800"/>
            <a:ext cx="4045200" cy="20859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63" name="Google Shape;63;p9"/>
          <p:cNvSpPr txBox="1"/>
          <p:nvPr>
            <p:ph idx="1" type="subTitle"/>
          </p:nvPr>
        </p:nvSpPr>
        <p:spPr>
          <a:xfrm>
            <a:off x="265500" y="3692002"/>
            <a:ext cx="4045200" cy="16923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64" name="Google Shape;64;p9"/>
          <p:cNvSpPr txBox="1"/>
          <p:nvPr>
            <p:ph idx="2" type="body"/>
          </p:nvPr>
        </p:nvSpPr>
        <p:spPr>
          <a:xfrm>
            <a:off x="4939500" y="965600"/>
            <a:ext cx="3837000" cy="49269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Clr>
                <a:schemeClr val="lt1"/>
              </a:buClr>
              <a:buSzPts val="1800"/>
              <a:buChar char="●"/>
              <a:defRPr>
                <a:solidFill>
                  <a:schemeClr val="lt1"/>
                </a:solidFill>
              </a:defRPr>
            </a:lvl1pPr>
            <a:lvl2pPr indent="-317500" lvl="1" marL="914400">
              <a:spcBef>
                <a:spcPts val="1600"/>
              </a:spcBef>
              <a:spcAft>
                <a:spcPts val="0"/>
              </a:spcAft>
              <a:buClr>
                <a:schemeClr val="lt1"/>
              </a:buClr>
              <a:buSzPts val="1400"/>
              <a:buChar char="○"/>
              <a:defRPr>
                <a:solidFill>
                  <a:schemeClr val="lt1"/>
                </a:solidFill>
              </a:defRPr>
            </a:lvl2pPr>
            <a:lvl3pPr indent="-317500" lvl="2" marL="1371600">
              <a:spcBef>
                <a:spcPts val="1600"/>
              </a:spcBef>
              <a:spcAft>
                <a:spcPts val="0"/>
              </a:spcAft>
              <a:buClr>
                <a:schemeClr val="lt1"/>
              </a:buClr>
              <a:buSzPts val="1400"/>
              <a:buChar char="■"/>
              <a:defRPr>
                <a:solidFill>
                  <a:schemeClr val="lt1"/>
                </a:solidFill>
              </a:defRPr>
            </a:lvl3pPr>
            <a:lvl4pPr indent="-317500" lvl="3" marL="1828800">
              <a:spcBef>
                <a:spcPts val="1600"/>
              </a:spcBef>
              <a:spcAft>
                <a:spcPts val="0"/>
              </a:spcAft>
              <a:buClr>
                <a:schemeClr val="lt1"/>
              </a:buClr>
              <a:buSzPts val="1400"/>
              <a:buChar char="●"/>
              <a:defRPr>
                <a:solidFill>
                  <a:schemeClr val="lt1"/>
                </a:solidFill>
              </a:defRPr>
            </a:lvl4pPr>
            <a:lvl5pPr indent="-317500" lvl="4" marL="2286000">
              <a:spcBef>
                <a:spcPts val="1600"/>
              </a:spcBef>
              <a:spcAft>
                <a:spcPts val="0"/>
              </a:spcAft>
              <a:buClr>
                <a:schemeClr val="lt1"/>
              </a:buClr>
              <a:buSzPts val="1400"/>
              <a:buChar char="○"/>
              <a:defRPr>
                <a:solidFill>
                  <a:schemeClr val="lt1"/>
                </a:solidFill>
              </a:defRPr>
            </a:lvl5pPr>
            <a:lvl6pPr indent="-317500" lvl="5" marL="2743200">
              <a:spcBef>
                <a:spcPts val="1600"/>
              </a:spcBef>
              <a:spcAft>
                <a:spcPts val="0"/>
              </a:spcAft>
              <a:buClr>
                <a:schemeClr val="lt1"/>
              </a:buClr>
              <a:buSzPts val="1400"/>
              <a:buChar char="■"/>
              <a:defRPr>
                <a:solidFill>
                  <a:schemeClr val="lt1"/>
                </a:solidFill>
              </a:defRPr>
            </a:lvl6pPr>
            <a:lvl7pPr indent="-317500" lvl="6" marL="3200400">
              <a:spcBef>
                <a:spcPts val="1600"/>
              </a:spcBef>
              <a:spcAft>
                <a:spcPts val="0"/>
              </a:spcAft>
              <a:buClr>
                <a:schemeClr val="lt1"/>
              </a:buClr>
              <a:buSzPts val="1400"/>
              <a:buChar char="●"/>
              <a:defRPr>
                <a:solidFill>
                  <a:schemeClr val="lt1"/>
                </a:solidFill>
              </a:defRPr>
            </a:lvl7pPr>
            <a:lvl8pPr indent="-317500" lvl="7" marL="3657600">
              <a:spcBef>
                <a:spcPts val="1600"/>
              </a:spcBef>
              <a:spcAft>
                <a:spcPts val="0"/>
              </a:spcAft>
              <a:buClr>
                <a:schemeClr val="lt1"/>
              </a:buClr>
              <a:buSzPts val="1400"/>
              <a:buChar char="○"/>
              <a:defRPr>
                <a:solidFill>
                  <a:schemeClr val="lt1"/>
                </a:solidFill>
              </a:defRPr>
            </a:lvl8pPr>
            <a:lvl9pPr indent="-317500" lvl="8" marL="4114800">
              <a:spcBef>
                <a:spcPts val="1600"/>
              </a:spcBef>
              <a:spcAft>
                <a:spcPts val="1600"/>
              </a:spcAft>
              <a:buClr>
                <a:schemeClr val="lt1"/>
              </a:buClr>
              <a:buSzPts val="1400"/>
              <a:buChar char="■"/>
              <a:defRPr>
                <a:solidFill>
                  <a:schemeClr val="lt1"/>
                </a:solidFill>
              </a:defRPr>
            </a:lvl9pPr>
          </a:lstStyle>
          <a:p/>
        </p:txBody>
      </p:sp>
      <p:sp>
        <p:nvSpPr>
          <p:cNvPr id="65" name="Google Shape;65;p9"/>
          <p:cNvSpPr txBox="1"/>
          <p:nvPr>
            <p:ph idx="12" type="sldNum"/>
          </p:nvPr>
        </p:nvSpPr>
        <p:spPr>
          <a:xfrm>
            <a:off x="8460431" y="6201587"/>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66" name="Shape 66"/>
        <p:cNvGrpSpPr/>
        <p:nvPr/>
      </p:nvGrpSpPr>
      <p:grpSpPr>
        <a:xfrm>
          <a:off x="0" y="0"/>
          <a:ext cx="0" cy="0"/>
          <a:chOff x="0" y="0"/>
          <a:chExt cx="0" cy="0"/>
        </a:xfrm>
      </p:grpSpPr>
      <p:sp>
        <p:nvSpPr>
          <p:cNvPr id="67" name="Google Shape;67;p10"/>
          <p:cNvSpPr txBox="1"/>
          <p:nvPr>
            <p:ph idx="1" type="body"/>
          </p:nvPr>
        </p:nvSpPr>
        <p:spPr>
          <a:xfrm>
            <a:off x="319500" y="5640767"/>
            <a:ext cx="5998800" cy="7983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68" name="Google Shape;68;p10"/>
          <p:cNvSpPr txBox="1"/>
          <p:nvPr>
            <p:ph idx="12" type="sldNum"/>
          </p:nvPr>
        </p:nvSpPr>
        <p:spPr>
          <a:xfrm>
            <a:off x="8460431" y="6201587"/>
            <a:ext cx="548700" cy="524700"/>
          </a:xfrm>
          <a:prstGeom prst="rect">
            <a:avLst/>
          </a:prstGeom>
        </p:spPr>
        <p:txBody>
          <a:bodyPr anchorCtr="0" anchor="ctr" bIns="91425" lIns="91425" spcFirstLastPara="1" rIns="91425" wrap="square" tIns="91425">
            <a:no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6"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geometric">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546667"/>
            <a:ext cx="8520600" cy="8103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1pPr>
            <a:lvl2pPr lvl="1">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2pPr>
            <a:lvl3pPr lvl="2">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3pPr>
            <a:lvl4pPr lvl="3">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4pPr>
            <a:lvl5pPr lvl="4">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5pPr>
            <a:lvl6pPr lvl="5">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6pPr>
            <a:lvl7pPr lvl="6">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7pPr>
            <a:lvl8pPr lvl="7">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8pPr>
            <a:lvl9pPr lvl="8">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9pPr>
          </a:lstStyle>
          <a:p/>
        </p:txBody>
      </p:sp>
      <p:sp>
        <p:nvSpPr>
          <p:cNvPr id="7" name="Google Shape;7;p1"/>
          <p:cNvSpPr txBox="1"/>
          <p:nvPr>
            <p:ph idx="1" type="body"/>
          </p:nvPr>
        </p:nvSpPr>
        <p:spPr>
          <a:xfrm>
            <a:off x="311700" y="1639833"/>
            <a:ext cx="8520600" cy="44520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Font typeface="Roboto"/>
              <a:buChar char="●"/>
              <a:defRPr sz="1800">
                <a:solidFill>
                  <a:schemeClr val="dk2"/>
                </a:solidFill>
                <a:latin typeface="Roboto"/>
                <a:ea typeface="Roboto"/>
                <a:cs typeface="Roboto"/>
                <a:sym typeface="Roboto"/>
              </a:defRPr>
            </a:lvl1pPr>
            <a:lvl2pPr indent="-317500" lvl="1" marL="9144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2pPr>
            <a:lvl3pPr indent="-317500" lvl="2" marL="13716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3pPr>
            <a:lvl4pPr indent="-317500" lvl="3" marL="18288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4pPr>
            <a:lvl5pPr indent="-317500" lvl="4" marL="22860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5pPr>
            <a:lvl6pPr indent="-317500" lvl="5" marL="27432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6pPr>
            <a:lvl7pPr indent="-317500" lvl="6" marL="32004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7pPr>
            <a:lvl8pPr indent="-317500" lvl="7" marL="36576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8pPr>
            <a:lvl9pPr indent="-317500" lvl="8" marL="4114800">
              <a:lnSpc>
                <a:spcPct val="115000"/>
              </a:lnSpc>
              <a:spcBef>
                <a:spcPts val="1600"/>
              </a:spcBef>
              <a:spcAft>
                <a:spcPts val="1600"/>
              </a:spcAft>
              <a:buClr>
                <a:schemeClr val="dk2"/>
              </a:buClr>
              <a:buSzPts val="1400"/>
              <a:buFont typeface="Roboto"/>
              <a:buChar char="■"/>
              <a:defRPr>
                <a:solidFill>
                  <a:schemeClr val="dk2"/>
                </a:solidFill>
                <a:latin typeface="Roboto"/>
                <a:ea typeface="Roboto"/>
                <a:cs typeface="Roboto"/>
                <a:sym typeface="Roboto"/>
              </a:defRPr>
            </a:lvl9pPr>
          </a:lstStyle>
          <a:p/>
        </p:txBody>
      </p:sp>
      <p:sp>
        <p:nvSpPr>
          <p:cNvPr id="8" name="Google Shape;8;p1"/>
          <p:cNvSpPr txBox="1"/>
          <p:nvPr>
            <p:ph idx="12" type="sldNum"/>
          </p:nvPr>
        </p:nvSpPr>
        <p:spPr>
          <a:xfrm>
            <a:off x="8460431" y="6201587"/>
            <a:ext cx="548700" cy="524700"/>
          </a:xfrm>
          <a:prstGeom prst="rect">
            <a:avLst/>
          </a:prstGeom>
          <a:noFill/>
          <a:ln>
            <a:noFill/>
          </a:ln>
        </p:spPr>
        <p:txBody>
          <a:bodyPr anchorCtr="0" anchor="ctr" bIns="91425" lIns="91425" spcFirstLastPara="1" rIns="91425" wrap="square" tIns="91425">
            <a:noAutofit/>
          </a:bodyPr>
          <a:lstStyle>
            <a:lvl1pPr lvl="0" algn="r">
              <a:buNone/>
              <a:defRPr sz="1000">
                <a:solidFill>
                  <a:schemeClr val="lt1"/>
                </a:solidFill>
                <a:latin typeface="Roboto"/>
                <a:ea typeface="Roboto"/>
                <a:cs typeface="Roboto"/>
                <a:sym typeface="Roboto"/>
              </a:defRPr>
            </a:lvl1pPr>
            <a:lvl2pPr lvl="1" algn="r">
              <a:buNone/>
              <a:defRPr sz="1000">
                <a:solidFill>
                  <a:schemeClr val="lt1"/>
                </a:solidFill>
                <a:latin typeface="Roboto"/>
                <a:ea typeface="Roboto"/>
                <a:cs typeface="Roboto"/>
                <a:sym typeface="Roboto"/>
              </a:defRPr>
            </a:lvl2pPr>
            <a:lvl3pPr lvl="2" algn="r">
              <a:buNone/>
              <a:defRPr sz="1000">
                <a:solidFill>
                  <a:schemeClr val="lt1"/>
                </a:solidFill>
                <a:latin typeface="Roboto"/>
                <a:ea typeface="Roboto"/>
                <a:cs typeface="Roboto"/>
                <a:sym typeface="Roboto"/>
              </a:defRPr>
            </a:lvl3pPr>
            <a:lvl4pPr lvl="3" algn="r">
              <a:buNone/>
              <a:defRPr sz="1000">
                <a:solidFill>
                  <a:schemeClr val="lt1"/>
                </a:solidFill>
                <a:latin typeface="Roboto"/>
                <a:ea typeface="Roboto"/>
                <a:cs typeface="Roboto"/>
                <a:sym typeface="Roboto"/>
              </a:defRPr>
            </a:lvl4pPr>
            <a:lvl5pPr lvl="4" algn="r">
              <a:buNone/>
              <a:defRPr sz="1000">
                <a:solidFill>
                  <a:schemeClr val="lt1"/>
                </a:solidFill>
                <a:latin typeface="Roboto"/>
                <a:ea typeface="Roboto"/>
                <a:cs typeface="Roboto"/>
                <a:sym typeface="Roboto"/>
              </a:defRPr>
            </a:lvl5pPr>
            <a:lvl6pPr lvl="5" algn="r">
              <a:buNone/>
              <a:defRPr sz="1000">
                <a:solidFill>
                  <a:schemeClr val="lt1"/>
                </a:solidFill>
                <a:latin typeface="Roboto"/>
                <a:ea typeface="Roboto"/>
                <a:cs typeface="Roboto"/>
                <a:sym typeface="Roboto"/>
              </a:defRPr>
            </a:lvl6pPr>
            <a:lvl7pPr lvl="6" algn="r">
              <a:buNone/>
              <a:defRPr sz="1000">
                <a:solidFill>
                  <a:schemeClr val="lt1"/>
                </a:solidFill>
                <a:latin typeface="Roboto"/>
                <a:ea typeface="Roboto"/>
                <a:cs typeface="Roboto"/>
                <a:sym typeface="Roboto"/>
              </a:defRPr>
            </a:lvl7pPr>
            <a:lvl8pPr lvl="7" algn="r">
              <a:buNone/>
              <a:defRPr sz="1000">
                <a:solidFill>
                  <a:schemeClr val="lt1"/>
                </a:solidFill>
                <a:latin typeface="Roboto"/>
                <a:ea typeface="Roboto"/>
                <a:cs typeface="Roboto"/>
                <a:sym typeface="Roboto"/>
              </a:defRPr>
            </a:lvl8pPr>
            <a:lvl9pPr lvl="8" algn="r">
              <a:buNone/>
              <a:defRPr sz="1000">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62.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1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22.png"/><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1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14.pn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2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1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 Id="rId3" Type="http://schemas.openxmlformats.org/officeDocument/2006/relationships/image" Target="../media/image1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xml"/><Relationship Id="rId3" Type="http://schemas.openxmlformats.org/officeDocument/2006/relationships/image" Target="../media/image42.png"/><Relationship Id="rId4" Type="http://schemas.openxmlformats.org/officeDocument/2006/relationships/image" Target="../media/image26.png"/><Relationship Id="rId5" Type="http://schemas.openxmlformats.org/officeDocument/2006/relationships/image" Target="../media/image20.png"/><Relationship Id="rId6" Type="http://schemas.openxmlformats.org/officeDocument/2006/relationships/image" Target="../media/image35.png"/><Relationship Id="rId7" Type="http://schemas.openxmlformats.org/officeDocument/2006/relationships/image" Target="../media/image2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5.xml"/><Relationship Id="rId3" Type="http://schemas.openxmlformats.org/officeDocument/2006/relationships/image" Target="../media/image3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6.xml"/><Relationship Id="rId3" Type="http://schemas.openxmlformats.org/officeDocument/2006/relationships/image" Target="../media/image2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7.xml"/><Relationship Id="rId3" Type="http://schemas.openxmlformats.org/officeDocument/2006/relationships/image" Target="../media/image32.png"/><Relationship Id="rId4" Type="http://schemas.openxmlformats.org/officeDocument/2006/relationships/image" Target="../media/image31.png"/><Relationship Id="rId5" Type="http://schemas.openxmlformats.org/officeDocument/2006/relationships/image" Target="../media/image30.png"/><Relationship Id="rId6" Type="http://schemas.openxmlformats.org/officeDocument/2006/relationships/image" Target="../media/image4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8.xml"/><Relationship Id="rId3" Type="http://schemas.openxmlformats.org/officeDocument/2006/relationships/image" Target="../media/image27.png"/><Relationship Id="rId4" Type="http://schemas.openxmlformats.org/officeDocument/2006/relationships/image" Target="../media/image28.png"/><Relationship Id="rId5" Type="http://schemas.openxmlformats.org/officeDocument/2006/relationships/image" Target="../media/image29.png"/><Relationship Id="rId6" Type="http://schemas.openxmlformats.org/officeDocument/2006/relationships/image" Target="../media/image3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9.xml"/><Relationship Id="rId3" Type="http://schemas.openxmlformats.org/officeDocument/2006/relationships/image" Target="../media/image3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0.xml"/><Relationship Id="rId3" Type="http://schemas.openxmlformats.org/officeDocument/2006/relationships/image" Target="../media/image36.png"/><Relationship Id="rId4" Type="http://schemas.openxmlformats.org/officeDocument/2006/relationships/image" Target="../media/image4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1.xml"/><Relationship Id="rId3" Type="http://schemas.openxmlformats.org/officeDocument/2006/relationships/hyperlink" Target="https://youtu.be/Ipbc-6IvMQI" TargetMode="External"/><Relationship Id="rId4" Type="http://schemas.openxmlformats.org/officeDocument/2006/relationships/image" Target="../media/image38.png"/><Relationship Id="rId5" Type="http://schemas.openxmlformats.org/officeDocument/2006/relationships/hyperlink" Target="http://www.youtube.com/watch?v=Ipbc-6IvMQI" TargetMode="External"/><Relationship Id="rId6" Type="http://schemas.openxmlformats.org/officeDocument/2006/relationships/image" Target="../media/image49.jpg"/><Relationship Id="rId7" Type="http://schemas.openxmlformats.org/officeDocument/2006/relationships/hyperlink" Target="https://www.youtube.com/watch?v=Ipbc-6IvMQI&amp;feature=emb_logo"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3.xml"/><Relationship Id="rId3" Type="http://schemas.openxmlformats.org/officeDocument/2006/relationships/image" Target="../media/image39.png"/><Relationship Id="rId4" Type="http://schemas.openxmlformats.org/officeDocument/2006/relationships/image" Target="../media/image40.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4.xml"/><Relationship Id="rId3" Type="http://schemas.openxmlformats.org/officeDocument/2006/relationships/image" Target="../media/image44.png"/><Relationship Id="rId4" Type="http://schemas.openxmlformats.org/officeDocument/2006/relationships/hyperlink" Target="http://www.youtube.com/watch?v=fe2QPzfBsq8" TargetMode="External"/><Relationship Id="rId5" Type="http://schemas.openxmlformats.org/officeDocument/2006/relationships/image" Target="../media/image41.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 Id="rId3" Type="http://schemas.openxmlformats.org/officeDocument/2006/relationships/image" Target="../media/image6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8.png"/><Relationship Id="rId4" Type="http://schemas.openxmlformats.org/officeDocument/2006/relationships/image" Target="../media/image17.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 Id="rId3" Type="http://schemas.openxmlformats.org/officeDocument/2006/relationships/image" Target="../media/image50.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1.xml"/><Relationship Id="rId3" Type="http://schemas.openxmlformats.org/officeDocument/2006/relationships/image" Target="../media/image51.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2.xml"/><Relationship Id="rId3" Type="http://schemas.openxmlformats.org/officeDocument/2006/relationships/image" Target="../media/image46.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3.xml"/><Relationship Id="rId3" Type="http://schemas.openxmlformats.org/officeDocument/2006/relationships/image" Target="../media/image53.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4.xml"/><Relationship Id="rId3" Type="http://schemas.openxmlformats.org/officeDocument/2006/relationships/image" Target="../media/image47.png"/><Relationship Id="rId4" Type="http://schemas.openxmlformats.org/officeDocument/2006/relationships/image" Target="../media/image60.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6.xml"/><Relationship Id="rId3" Type="http://schemas.openxmlformats.org/officeDocument/2006/relationships/image" Target="../media/image54.png"/><Relationship Id="rId4" Type="http://schemas.openxmlformats.org/officeDocument/2006/relationships/image" Target="../media/image48.png"/><Relationship Id="rId5" Type="http://schemas.openxmlformats.org/officeDocument/2006/relationships/image" Target="../media/image55.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7.xml"/><Relationship Id="rId3" Type="http://schemas.openxmlformats.org/officeDocument/2006/relationships/image" Target="../media/image52.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8.xml"/><Relationship Id="rId3" Type="http://schemas.openxmlformats.org/officeDocument/2006/relationships/image" Target="../media/image56.png"/><Relationship Id="rId4" Type="http://schemas.openxmlformats.org/officeDocument/2006/relationships/image" Target="../media/image58.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1.xml"/><Relationship Id="rId3" Type="http://schemas.openxmlformats.org/officeDocument/2006/relationships/image" Target="../media/image57.png"/><Relationship Id="rId4" Type="http://schemas.openxmlformats.org/officeDocument/2006/relationships/image" Target="../media/image59.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3.xml"/><Relationship Id="rId3" Type="http://schemas.openxmlformats.org/officeDocument/2006/relationships/hyperlink" Target="https://youtu.be/kSFEB_2jqQI"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sp>
        <p:nvSpPr>
          <p:cNvPr id="111" name="Google Shape;111;p17"/>
          <p:cNvSpPr txBox="1"/>
          <p:nvPr>
            <p:ph type="ctrTitle"/>
          </p:nvPr>
        </p:nvSpPr>
        <p:spPr>
          <a:xfrm>
            <a:off x="460950" y="660750"/>
            <a:ext cx="6380400" cy="1118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From Natural Philosophy to Citizen Science</a:t>
            </a:r>
            <a:endParaRPr/>
          </a:p>
        </p:txBody>
      </p:sp>
      <p:sp>
        <p:nvSpPr>
          <p:cNvPr id="112" name="Google Shape;112;p17"/>
          <p:cNvSpPr txBox="1"/>
          <p:nvPr>
            <p:ph idx="1" type="subTitle"/>
          </p:nvPr>
        </p:nvSpPr>
        <p:spPr>
          <a:xfrm>
            <a:off x="316463" y="2064092"/>
            <a:ext cx="8222100" cy="577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 Brief history of science for decision-making</a:t>
            </a:r>
            <a:endParaRPr/>
          </a:p>
        </p:txBody>
      </p:sp>
      <p:pic>
        <p:nvPicPr>
          <p:cNvPr id="113" name="Google Shape;113;p17"/>
          <p:cNvPicPr preferRelativeResize="0"/>
          <p:nvPr/>
        </p:nvPicPr>
        <p:blipFill>
          <a:blip r:embed="rId3">
            <a:alphaModFix/>
          </a:blip>
          <a:stretch>
            <a:fillRect/>
          </a:stretch>
        </p:blipFill>
        <p:spPr>
          <a:xfrm>
            <a:off x="2040825" y="2641305"/>
            <a:ext cx="5281000" cy="37812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26"/>
          <p:cNvSpPr txBox="1"/>
          <p:nvPr>
            <p:ph type="title"/>
          </p:nvPr>
        </p:nvSpPr>
        <p:spPr>
          <a:xfrm>
            <a:off x="311700" y="546667"/>
            <a:ext cx="8520600" cy="810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Some key “scientific” discoveries</a:t>
            </a:r>
            <a:endParaRPr/>
          </a:p>
          <a:p>
            <a:pPr indent="0" lvl="0" marL="0" rtl="0" algn="l">
              <a:spcBef>
                <a:spcPts val="0"/>
              </a:spcBef>
              <a:spcAft>
                <a:spcPts val="0"/>
              </a:spcAft>
              <a:buNone/>
            </a:pPr>
            <a:r>
              <a:t/>
            </a:r>
            <a:endParaRPr/>
          </a:p>
        </p:txBody>
      </p:sp>
      <p:sp>
        <p:nvSpPr>
          <p:cNvPr id="185" name="Google Shape;185;p26"/>
          <p:cNvSpPr txBox="1"/>
          <p:nvPr>
            <p:ph idx="1" type="body"/>
          </p:nvPr>
        </p:nvSpPr>
        <p:spPr>
          <a:xfrm>
            <a:off x="311700" y="1639825"/>
            <a:ext cx="4031700" cy="4452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Navigation across thousands of miles using stars and ecological signals (ocean currents, fish)</a:t>
            </a:r>
            <a:endParaRPr/>
          </a:p>
          <a:p>
            <a:pPr indent="0" lvl="0" marL="0" rtl="0" algn="l">
              <a:spcBef>
                <a:spcPts val="1600"/>
              </a:spcBef>
              <a:spcAft>
                <a:spcPts val="0"/>
              </a:spcAft>
              <a:buNone/>
            </a:pPr>
            <a:r>
              <a:rPr lang="en"/>
              <a:t>3000-900 BC</a:t>
            </a:r>
            <a:endParaRPr/>
          </a:p>
          <a:p>
            <a:pPr indent="0" lvl="0" marL="0" rtl="0" algn="l">
              <a:spcBef>
                <a:spcPts val="1600"/>
              </a:spcBef>
              <a:spcAft>
                <a:spcPts val="0"/>
              </a:spcAft>
              <a:buNone/>
            </a:pPr>
            <a:r>
              <a:rPr lang="en"/>
              <a:t>Spread of distinct cultures across Polynesia</a:t>
            </a:r>
            <a:endParaRPr/>
          </a:p>
          <a:p>
            <a:pPr indent="0" lvl="0" marL="0" rtl="0" algn="l">
              <a:spcBef>
                <a:spcPts val="1600"/>
              </a:spcBef>
              <a:spcAft>
                <a:spcPts val="1600"/>
              </a:spcAft>
              <a:buNone/>
            </a:pPr>
            <a:r>
              <a:t/>
            </a:r>
            <a:endParaRPr/>
          </a:p>
        </p:txBody>
      </p:sp>
      <p:pic>
        <p:nvPicPr>
          <p:cNvPr id="186" name="Google Shape;186;p26"/>
          <p:cNvPicPr preferRelativeResize="0"/>
          <p:nvPr/>
        </p:nvPicPr>
        <p:blipFill>
          <a:blip r:embed="rId3">
            <a:alphaModFix/>
          </a:blip>
          <a:stretch>
            <a:fillRect/>
          </a:stretch>
        </p:blipFill>
        <p:spPr>
          <a:xfrm>
            <a:off x="4495800" y="1509367"/>
            <a:ext cx="4495801" cy="2960133"/>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27"/>
          <p:cNvSpPr txBox="1"/>
          <p:nvPr>
            <p:ph type="title"/>
          </p:nvPr>
        </p:nvSpPr>
        <p:spPr>
          <a:xfrm>
            <a:off x="311700" y="152092"/>
            <a:ext cx="8520600" cy="810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importance of the Greeks</a:t>
            </a:r>
            <a:endParaRPr/>
          </a:p>
        </p:txBody>
      </p:sp>
      <p:sp>
        <p:nvSpPr>
          <p:cNvPr id="192" name="Google Shape;192;p27"/>
          <p:cNvSpPr txBox="1"/>
          <p:nvPr>
            <p:ph idx="1" type="body"/>
          </p:nvPr>
        </p:nvSpPr>
        <p:spPr>
          <a:xfrm>
            <a:off x="112725" y="1062750"/>
            <a:ext cx="4745700" cy="5029200"/>
          </a:xfrm>
          <a:prstGeom prst="rect">
            <a:avLst/>
          </a:prstGeom>
        </p:spPr>
        <p:txBody>
          <a:bodyPr anchorCtr="0" anchor="t" bIns="91425" lIns="91425" spcFirstLastPara="1" rIns="91425" wrap="square" tIns="91425">
            <a:noAutofit/>
          </a:bodyPr>
          <a:lstStyle/>
          <a:p>
            <a:pPr indent="-381000" lvl="0" marL="457200" rtl="0" algn="l">
              <a:spcBef>
                <a:spcPts val="0"/>
              </a:spcBef>
              <a:spcAft>
                <a:spcPts val="0"/>
              </a:spcAft>
              <a:buSzPts val="2400"/>
              <a:buChar char="●"/>
            </a:pPr>
            <a:r>
              <a:rPr lang="en"/>
              <a:t>Western foundations of drama, philosophy, geometry</a:t>
            </a:r>
            <a:endParaRPr/>
          </a:p>
          <a:p>
            <a:pPr indent="-381000" lvl="0" marL="457200" rtl="0" algn="l">
              <a:spcBef>
                <a:spcPts val="0"/>
              </a:spcBef>
              <a:spcAft>
                <a:spcPts val="0"/>
              </a:spcAft>
              <a:buSzPts val="2400"/>
              <a:buChar char="●"/>
            </a:pPr>
            <a:r>
              <a:rPr lang="en"/>
              <a:t>P</a:t>
            </a:r>
            <a:r>
              <a:rPr lang="en"/>
              <a:t>riests / priestesses were not considered to hold all knowledge</a:t>
            </a:r>
            <a:endParaRPr/>
          </a:p>
          <a:p>
            <a:pPr indent="-381000" lvl="0" marL="457200" rtl="0" algn="l">
              <a:spcBef>
                <a:spcPts val="0"/>
              </a:spcBef>
              <a:spcAft>
                <a:spcPts val="0"/>
              </a:spcAft>
              <a:buSzPts val="2400"/>
              <a:buChar char="●"/>
            </a:pPr>
            <a:r>
              <a:rPr lang="en"/>
              <a:t>Practice of “natural philosophy” - tried to come up with “universals” and emphasized “rational debates” (abstract knowledge)</a:t>
            </a:r>
            <a:endParaRPr/>
          </a:p>
          <a:p>
            <a:pPr indent="0" lvl="0" marL="457200" rtl="0" algn="l">
              <a:spcBef>
                <a:spcPts val="1600"/>
              </a:spcBef>
              <a:spcAft>
                <a:spcPts val="0"/>
              </a:spcAft>
              <a:buNone/>
            </a:pPr>
            <a:r>
              <a:t/>
            </a:r>
            <a:endParaRPr/>
          </a:p>
          <a:p>
            <a:pPr indent="0" lvl="0" marL="457200" rtl="0" algn="l">
              <a:spcBef>
                <a:spcPts val="1600"/>
              </a:spcBef>
              <a:spcAft>
                <a:spcPts val="1600"/>
              </a:spcAft>
              <a:buNone/>
            </a:pPr>
            <a:r>
              <a:t/>
            </a:r>
            <a:endParaRPr/>
          </a:p>
        </p:txBody>
      </p:sp>
      <p:pic>
        <p:nvPicPr>
          <p:cNvPr id="193" name="Google Shape;193;p27"/>
          <p:cNvPicPr preferRelativeResize="0"/>
          <p:nvPr/>
        </p:nvPicPr>
        <p:blipFill>
          <a:blip r:embed="rId3">
            <a:alphaModFix/>
          </a:blip>
          <a:stretch>
            <a:fillRect/>
          </a:stretch>
        </p:blipFill>
        <p:spPr>
          <a:xfrm>
            <a:off x="5733075" y="4386993"/>
            <a:ext cx="3803405" cy="2139415"/>
          </a:xfrm>
          <a:prstGeom prst="rect">
            <a:avLst/>
          </a:prstGeom>
          <a:noFill/>
          <a:ln>
            <a:noFill/>
          </a:ln>
        </p:spPr>
      </p:pic>
      <p:pic>
        <p:nvPicPr>
          <p:cNvPr id="194" name="Google Shape;194;p27"/>
          <p:cNvPicPr preferRelativeResize="0"/>
          <p:nvPr/>
        </p:nvPicPr>
        <p:blipFill>
          <a:blip r:embed="rId4">
            <a:alphaModFix/>
          </a:blip>
          <a:stretch>
            <a:fillRect/>
          </a:stretch>
        </p:blipFill>
        <p:spPr>
          <a:xfrm>
            <a:off x="5834250" y="1509367"/>
            <a:ext cx="2831968" cy="212397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p28"/>
          <p:cNvSpPr txBox="1"/>
          <p:nvPr>
            <p:ph type="title"/>
          </p:nvPr>
        </p:nvSpPr>
        <p:spPr>
          <a:xfrm>
            <a:off x="311700" y="95742"/>
            <a:ext cx="8520600" cy="810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Middle ages - Islamic Golden Age</a:t>
            </a:r>
            <a:endParaRPr/>
          </a:p>
        </p:txBody>
      </p:sp>
      <p:sp>
        <p:nvSpPr>
          <p:cNvPr id="200" name="Google Shape;200;p28"/>
          <p:cNvSpPr txBox="1"/>
          <p:nvPr>
            <p:ph idx="1" type="body"/>
          </p:nvPr>
        </p:nvSpPr>
        <p:spPr>
          <a:xfrm>
            <a:off x="311700" y="906050"/>
            <a:ext cx="8520600" cy="4902900"/>
          </a:xfrm>
          <a:prstGeom prst="rect">
            <a:avLst/>
          </a:prstGeom>
        </p:spPr>
        <p:txBody>
          <a:bodyPr anchorCtr="0" anchor="t" bIns="91425" lIns="91425" spcFirstLastPara="1" rIns="91425" wrap="square" tIns="91425">
            <a:noAutofit/>
          </a:bodyPr>
          <a:lstStyle/>
          <a:p>
            <a:pPr indent="-381000" lvl="0" marL="457200" rtl="0" algn="l">
              <a:spcBef>
                <a:spcPts val="0"/>
              </a:spcBef>
              <a:spcAft>
                <a:spcPts val="0"/>
              </a:spcAft>
              <a:buSzPts val="2400"/>
              <a:buChar char="●"/>
            </a:pPr>
            <a:r>
              <a:rPr lang="en"/>
              <a:t>Wave of new discoveries in math, astronomy, physics, chemistry</a:t>
            </a:r>
            <a:endParaRPr/>
          </a:p>
          <a:p>
            <a:pPr indent="-381000" lvl="0" marL="457200" rtl="0" algn="l">
              <a:spcBef>
                <a:spcPts val="0"/>
              </a:spcBef>
              <a:spcAft>
                <a:spcPts val="0"/>
              </a:spcAft>
              <a:buSzPts val="2400"/>
              <a:buChar char="●"/>
            </a:pPr>
            <a:r>
              <a:rPr lang="en"/>
              <a:t>Embrace of new ideas (“Translation Movement”)</a:t>
            </a:r>
            <a:endParaRPr/>
          </a:p>
          <a:p>
            <a:pPr indent="-381000" lvl="0" marL="457200" rtl="0" algn="l">
              <a:spcBef>
                <a:spcPts val="0"/>
              </a:spcBef>
              <a:spcAft>
                <a:spcPts val="0"/>
              </a:spcAft>
              <a:buSzPts val="2400"/>
              <a:buChar char="●"/>
            </a:pPr>
            <a:r>
              <a:rPr lang="en"/>
              <a:t>One p</a:t>
            </a:r>
            <a:r>
              <a:rPr lang="en"/>
              <a:t>ossible beginning of the “scientific method”</a:t>
            </a:r>
            <a:endParaRPr/>
          </a:p>
          <a:p>
            <a:pPr indent="0" lvl="0" marL="0" rtl="0" algn="l">
              <a:spcBef>
                <a:spcPts val="1600"/>
              </a:spcBef>
              <a:spcAft>
                <a:spcPts val="0"/>
              </a:spcAft>
              <a:buNone/>
            </a:pPr>
            <a:r>
              <a:t/>
            </a:r>
            <a:endParaRPr/>
          </a:p>
          <a:p>
            <a:pPr indent="0" lvl="0" marL="457200" rtl="0" algn="l">
              <a:spcBef>
                <a:spcPts val="1600"/>
              </a:spcBef>
              <a:spcAft>
                <a:spcPts val="1600"/>
              </a:spcAft>
              <a:buNone/>
            </a:pPr>
            <a:r>
              <a:t/>
            </a:r>
            <a:endParaRPr/>
          </a:p>
        </p:txBody>
      </p:sp>
      <p:pic>
        <p:nvPicPr>
          <p:cNvPr id="201" name="Google Shape;201;p28"/>
          <p:cNvPicPr preferRelativeResize="0"/>
          <p:nvPr/>
        </p:nvPicPr>
        <p:blipFill>
          <a:blip r:embed="rId3">
            <a:alphaModFix/>
          </a:blip>
          <a:stretch>
            <a:fillRect/>
          </a:stretch>
        </p:blipFill>
        <p:spPr>
          <a:xfrm>
            <a:off x="1008962" y="2859850"/>
            <a:ext cx="7126075" cy="37165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29"/>
          <p:cNvSpPr txBox="1"/>
          <p:nvPr>
            <p:ph type="title"/>
          </p:nvPr>
        </p:nvSpPr>
        <p:spPr>
          <a:xfrm>
            <a:off x="311700" y="546683"/>
            <a:ext cx="8520600" cy="1590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Even in the middle ages, scientific ideas circulated around the world - how? why?</a:t>
            </a:r>
            <a:endParaRPr/>
          </a:p>
        </p:txBody>
      </p:sp>
      <p:pic>
        <p:nvPicPr>
          <p:cNvPr id="207" name="Google Shape;207;p29"/>
          <p:cNvPicPr preferRelativeResize="0"/>
          <p:nvPr/>
        </p:nvPicPr>
        <p:blipFill>
          <a:blip r:embed="rId3">
            <a:alphaModFix/>
          </a:blip>
          <a:stretch>
            <a:fillRect/>
          </a:stretch>
        </p:blipFill>
        <p:spPr>
          <a:xfrm>
            <a:off x="4194325" y="2223108"/>
            <a:ext cx="4762500" cy="2905125"/>
          </a:xfrm>
          <a:prstGeom prst="rect">
            <a:avLst/>
          </a:prstGeom>
          <a:noFill/>
          <a:ln>
            <a:noFill/>
          </a:ln>
        </p:spPr>
      </p:pic>
      <p:sp>
        <p:nvSpPr>
          <p:cNvPr id="208" name="Google Shape;208;p29"/>
          <p:cNvSpPr txBox="1"/>
          <p:nvPr/>
        </p:nvSpPr>
        <p:spPr>
          <a:xfrm>
            <a:off x="311700" y="2355625"/>
            <a:ext cx="3597900" cy="856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latin typeface="Roboto"/>
                <a:ea typeface="Roboto"/>
                <a:cs typeface="Roboto"/>
                <a:sym typeface="Roboto"/>
              </a:rPr>
              <a:t>100BC Paper invented in China</a:t>
            </a:r>
            <a:endParaRPr sz="2400">
              <a:latin typeface="Roboto"/>
              <a:ea typeface="Roboto"/>
              <a:cs typeface="Roboto"/>
              <a:sym typeface="Roboto"/>
            </a:endParaRPr>
          </a:p>
          <a:p>
            <a:pPr indent="0" lvl="0" marL="0" rtl="0" algn="l">
              <a:spcBef>
                <a:spcPts val="0"/>
              </a:spcBef>
              <a:spcAft>
                <a:spcPts val="0"/>
              </a:spcAft>
              <a:buNone/>
            </a:pPr>
            <a:r>
              <a:rPr lang="en" sz="2400">
                <a:latin typeface="Roboto"/>
                <a:ea typeface="Roboto"/>
                <a:cs typeface="Roboto"/>
                <a:sym typeface="Roboto"/>
              </a:rPr>
              <a:t>700AD Paper spreads to Islamic world, paper mills “mass” produce</a:t>
            </a:r>
            <a:endParaRPr sz="2400">
              <a:latin typeface="Roboto"/>
              <a:ea typeface="Roboto"/>
              <a:cs typeface="Roboto"/>
              <a:sym typeface="Roboto"/>
            </a:endParaRPr>
          </a:p>
          <a:p>
            <a:pPr indent="0" lvl="0" marL="0" rtl="0" algn="l">
              <a:spcBef>
                <a:spcPts val="0"/>
              </a:spcBef>
              <a:spcAft>
                <a:spcPts val="0"/>
              </a:spcAft>
              <a:buNone/>
            </a:pPr>
            <a:r>
              <a:rPr lang="en" sz="2400">
                <a:latin typeface="Roboto"/>
                <a:ea typeface="Roboto"/>
                <a:cs typeface="Roboto"/>
                <a:sym typeface="Roboto"/>
              </a:rPr>
              <a:t>1000AD Paper making arrives to Europe</a:t>
            </a:r>
            <a:endParaRPr sz="2400">
              <a:latin typeface="Roboto"/>
              <a:ea typeface="Roboto"/>
              <a:cs typeface="Roboto"/>
              <a:sym typeface="Roboto"/>
            </a:endParaRPr>
          </a:p>
          <a:p>
            <a:pPr indent="0" lvl="0" marL="0" rtl="0" algn="l">
              <a:spcBef>
                <a:spcPts val="0"/>
              </a:spcBef>
              <a:spcAft>
                <a:spcPts val="0"/>
              </a:spcAft>
              <a:buNone/>
            </a:pPr>
            <a:r>
              <a:t/>
            </a:r>
            <a:endParaRPr sz="2400">
              <a:latin typeface="Roboto"/>
              <a:ea typeface="Roboto"/>
              <a:cs typeface="Roboto"/>
              <a:sym typeface="Roboto"/>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30"/>
          <p:cNvSpPr txBox="1"/>
          <p:nvPr>
            <p:ph type="title"/>
          </p:nvPr>
        </p:nvSpPr>
        <p:spPr>
          <a:xfrm>
            <a:off x="311700" y="546667"/>
            <a:ext cx="8520600" cy="810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applied sciences: India</a:t>
            </a:r>
            <a:endParaRPr/>
          </a:p>
        </p:txBody>
      </p:sp>
      <p:sp>
        <p:nvSpPr>
          <p:cNvPr id="214" name="Google Shape;214;p30"/>
          <p:cNvSpPr txBox="1"/>
          <p:nvPr>
            <p:ph idx="1" type="body"/>
          </p:nvPr>
        </p:nvSpPr>
        <p:spPr>
          <a:xfrm>
            <a:off x="311700" y="1639825"/>
            <a:ext cx="3784200" cy="4452000"/>
          </a:xfrm>
          <a:prstGeom prst="rect">
            <a:avLst/>
          </a:prstGeom>
        </p:spPr>
        <p:txBody>
          <a:bodyPr anchorCtr="0" anchor="t" bIns="91425" lIns="91425" spcFirstLastPara="1" rIns="91425" wrap="square" tIns="91425">
            <a:noAutofit/>
          </a:bodyPr>
          <a:lstStyle/>
          <a:p>
            <a:pPr indent="-381000" lvl="0" marL="457200" rtl="0" algn="l">
              <a:spcBef>
                <a:spcPts val="0"/>
              </a:spcBef>
              <a:spcAft>
                <a:spcPts val="0"/>
              </a:spcAft>
              <a:buSzPts val="2400"/>
              <a:buChar char="●"/>
            </a:pPr>
            <a:r>
              <a:rPr lang="en"/>
              <a:t>First forestry sciences  - designed to protect (war) elephants as were used for tithes</a:t>
            </a:r>
            <a:endParaRPr/>
          </a:p>
          <a:p>
            <a:pPr indent="-381000" lvl="0" marL="457200" rtl="0" algn="l">
              <a:spcBef>
                <a:spcPts val="0"/>
              </a:spcBef>
              <a:spcAft>
                <a:spcPts val="0"/>
              </a:spcAft>
              <a:buSzPts val="2400"/>
              <a:buChar char="●"/>
            </a:pPr>
            <a:r>
              <a:rPr lang="en"/>
              <a:t>Hydrological studies intended for irrigation systems</a:t>
            </a:r>
            <a:endParaRPr/>
          </a:p>
          <a:p>
            <a:pPr indent="-381000" lvl="0" marL="457200" rtl="0" algn="l">
              <a:spcBef>
                <a:spcPts val="0"/>
              </a:spcBef>
              <a:spcAft>
                <a:spcPts val="0"/>
              </a:spcAft>
              <a:buSzPts val="2400"/>
              <a:buChar char="●"/>
            </a:pPr>
            <a:r>
              <a:rPr lang="en"/>
              <a:t>Compare to Greek abstract thinking</a:t>
            </a:r>
            <a:endParaRPr/>
          </a:p>
        </p:txBody>
      </p:sp>
      <p:pic>
        <p:nvPicPr>
          <p:cNvPr id="215" name="Google Shape;215;p30"/>
          <p:cNvPicPr preferRelativeResize="0"/>
          <p:nvPr/>
        </p:nvPicPr>
        <p:blipFill rotWithShape="1">
          <a:blip r:embed="rId3">
            <a:alphaModFix/>
          </a:blip>
          <a:srcRect b="15469" l="0" r="32102" t="0"/>
          <a:stretch/>
        </p:blipFill>
        <p:spPr>
          <a:xfrm>
            <a:off x="4277100" y="1509375"/>
            <a:ext cx="4660575" cy="31796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sp>
        <p:nvSpPr>
          <p:cNvPr id="220" name="Google Shape;220;p31"/>
          <p:cNvSpPr txBox="1"/>
          <p:nvPr>
            <p:ph type="title"/>
          </p:nvPr>
        </p:nvSpPr>
        <p:spPr>
          <a:xfrm>
            <a:off x="311700" y="546667"/>
            <a:ext cx="8520600" cy="810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emergence of the “</a:t>
            </a:r>
            <a:r>
              <a:rPr lang="en"/>
              <a:t>Renaissance</a:t>
            </a:r>
            <a:r>
              <a:rPr lang="en"/>
              <a:t>”</a:t>
            </a:r>
            <a:endParaRPr/>
          </a:p>
        </p:txBody>
      </p:sp>
      <p:sp>
        <p:nvSpPr>
          <p:cNvPr id="221" name="Google Shape;221;p31"/>
          <p:cNvSpPr txBox="1"/>
          <p:nvPr>
            <p:ph idx="1" type="body"/>
          </p:nvPr>
        </p:nvSpPr>
        <p:spPr>
          <a:xfrm>
            <a:off x="311700" y="1639833"/>
            <a:ext cx="8520600" cy="4452000"/>
          </a:xfrm>
          <a:prstGeom prst="rect">
            <a:avLst/>
          </a:prstGeom>
        </p:spPr>
        <p:txBody>
          <a:bodyPr anchorCtr="0" anchor="t" bIns="91425" lIns="91425" spcFirstLastPara="1" rIns="91425" wrap="square" tIns="91425">
            <a:noAutofit/>
          </a:bodyPr>
          <a:lstStyle/>
          <a:p>
            <a:pPr indent="-381000" lvl="0" marL="457200" rtl="0" algn="l">
              <a:spcBef>
                <a:spcPts val="0"/>
              </a:spcBef>
              <a:spcAft>
                <a:spcPts val="0"/>
              </a:spcAft>
              <a:buSzPts val="2400"/>
              <a:buChar char="●"/>
            </a:pPr>
            <a:r>
              <a:rPr lang="en"/>
              <a:t>During middle ages, most of Europe under purview of the Church </a:t>
            </a:r>
            <a:endParaRPr/>
          </a:p>
          <a:p>
            <a:pPr indent="-381000" lvl="0" marL="457200" rtl="0" algn="l">
              <a:spcBef>
                <a:spcPts val="0"/>
              </a:spcBef>
              <a:spcAft>
                <a:spcPts val="0"/>
              </a:spcAft>
              <a:buSzPts val="2400"/>
              <a:buChar char="●"/>
            </a:pPr>
            <a:r>
              <a:rPr lang="en"/>
              <a:t>Priests were the main “intellectuals” of the times</a:t>
            </a:r>
            <a:endParaRPr/>
          </a:p>
          <a:p>
            <a:pPr indent="-381000" lvl="0" marL="457200" rtl="0" algn="l">
              <a:spcBef>
                <a:spcPts val="0"/>
              </a:spcBef>
              <a:spcAft>
                <a:spcPts val="0"/>
              </a:spcAft>
              <a:buSzPts val="2400"/>
              <a:buChar char="●"/>
            </a:pPr>
            <a:r>
              <a:rPr lang="en"/>
              <a:t>Copernicus - what was his big discovery? Who popularized it?</a:t>
            </a:r>
            <a:endParaRPr/>
          </a:p>
          <a:p>
            <a:pPr indent="-381000" lvl="0" marL="457200" rtl="0" algn="l">
              <a:spcBef>
                <a:spcPts val="0"/>
              </a:spcBef>
              <a:spcAft>
                <a:spcPts val="0"/>
              </a:spcAft>
              <a:buSzPts val="2400"/>
              <a:buChar char="●"/>
            </a:pPr>
            <a:r>
              <a:rPr lang="en"/>
              <a:t>Big changes between 1500s-1700s - why? What was happening?</a:t>
            </a:r>
            <a:endParaRPr/>
          </a:p>
        </p:txBody>
      </p:sp>
      <p:pic>
        <p:nvPicPr>
          <p:cNvPr id="222" name="Google Shape;222;p31"/>
          <p:cNvPicPr preferRelativeResize="0"/>
          <p:nvPr/>
        </p:nvPicPr>
        <p:blipFill>
          <a:blip r:embed="rId3">
            <a:alphaModFix/>
          </a:blip>
          <a:stretch>
            <a:fillRect/>
          </a:stretch>
        </p:blipFill>
        <p:spPr>
          <a:xfrm>
            <a:off x="3043072" y="4416475"/>
            <a:ext cx="3827450" cy="244152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sp>
        <p:nvSpPr>
          <p:cNvPr id="227" name="Google Shape;227;p32"/>
          <p:cNvSpPr txBox="1"/>
          <p:nvPr>
            <p:ph type="title"/>
          </p:nvPr>
        </p:nvSpPr>
        <p:spPr>
          <a:xfrm>
            <a:off x="311700" y="198817"/>
            <a:ext cx="8520600" cy="810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How did the discovery of the Americas change European thought?</a:t>
            </a:r>
            <a:endParaRPr/>
          </a:p>
        </p:txBody>
      </p:sp>
      <p:sp>
        <p:nvSpPr>
          <p:cNvPr id="228" name="Google Shape;228;p32"/>
          <p:cNvSpPr txBox="1"/>
          <p:nvPr>
            <p:ph idx="1" type="body"/>
          </p:nvPr>
        </p:nvSpPr>
        <p:spPr>
          <a:xfrm>
            <a:off x="311700" y="1479375"/>
            <a:ext cx="8520600" cy="4612500"/>
          </a:xfrm>
          <a:prstGeom prst="rect">
            <a:avLst/>
          </a:prstGeom>
        </p:spPr>
        <p:txBody>
          <a:bodyPr anchorCtr="0" anchor="t" bIns="91425" lIns="91425" spcFirstLastPara="1" rIns="91425" wrap="square" tIns="91425">
            <a:noAutofit/>
          </a:bodyPr>
          <a:lstStyle/>
          <a:p>
            <a:pPr indent="-381000" lvl="0" marL="457200" rtl="0" algn="l">
              <a:spcBef>
                <a:spcPts val="0"/>
              </a:spcBef>
              <a:spcAft>
                <a:spcPts val="0"/>
              </a:spcAft>
              <a:buSzPts val="2400"/>
              <a:buChar char="●"/>
            </a:pPr>
            <a:r>
              <a:rPr lang="en"/>
              <a:t>Caused problems for the church: </a:t>
            </a:r>
            <a:r>
              <a:rPr lang="en"/>
              <a:t>the Americas not mentioned in the Bible</a:t>
            </a:r>
            <a:endParaRPr/>
          </a:p>
          <a:p>
            <a:pPr indent="-381000" lvl="0" marL="457200" rtl="0" algn="l">
              <a:spcBef>
                <a:spcPts val="0"/>
              </a:spcBef>
              <a:spcAft>
                <a:spcPts val="0"/>
              </a:spcAft>
              <a:buSzPts val="2400"/>
              <a:buChar char="●"/>
            </a:pPr>
            <a:r>
              <a:rPr lang="en"/>
              <a:t>Europeans came into contact with people with their own religions (non-Christian)</a:t>
            </a:r>
            <a:endParaRPr/>
          </a:p>
          <a:p>
            <a:pPr indent="-381000" lvl="0" marL="457200" rtl="0" algn="l">
              <a:spcBef>
                <a:spcPts val="0"/>
              </a:spcBef>
              <a:spcAft>
                <a:spcPts val="0"/>
              </a:spcAft>
              <a:buSzPts val="2400"/>
              <a:buChar char="●"/>
            </a:pPr>
            <a:r>
              <a:rPr lang="en"/>
              <a:t>The plants and animals of the Americas were unknown – although there were some that were the same (origins of thinking about evolution)</a:t>
            </a:r>
            <a:endParaRPr/>
          </a:p>
          <a:p>
            <a:pPr indent="0" lvl="0" marL="457200" rtl="0" algn="l">
              <a:spcBef>
                <a:spcPts val="1600"/>
              </a:spcBef>
              <a:spcAft>
                <a:spcPts val="1600"/>
              </a:spcAft>
              <a:buNone/>
            </a:pPr>
            <a:r>
              <a:t/>
            </a:r>
            <a:endParaRPr/>
          </a:p>
        </p:txBody>
      </p:sp>
      <p:pic>
        <p:nvPicPr>
          <p:cNvPr id="229" name="Google Shape;229;p32"/>
          <p:cNvPicPr preferRelativeResize="0"/>
          <p:nvPr/>
        </p:nvPicPr>
        <p:blipFill>
          <a:blip r:embed="rId3">
            <a:alphaModFix/>
          </a:blip>
          <a:stretch>
            <a:fillRect/>
          </a:stretch>
        </p:blipFill>
        <p:spPr>
          <a:xfrm>
            <a:off x="5183800" y="4667820"/>
            <a:ext cx="3648500" cy="2277375"/>
          </a:xfrm>
          <a:prstGeom prst="rect">
            <a:avLst/>
          </a:prstGeom>
          <a:noFill/>
          <a:ln>
            <a:noFill/>
          </a:ln>
        </p:spPr>
      </p:pic>
      <p:pic>
        <p:nvPicPr>
          <p:cNvPr id="230" name="Google Shape;230;p32"/>
          <p:cNvPicPr preferRelativeResize="0"/>
          <p:nvPr/>
        </p:nvPicPr>
        <p:blipFill>
          <a:blip r:embed="rId4">
            <a:alphaModFix/>
          </a:blip>
          <a:stretch>
            <a:fillRect/>
          </a:stretch>
        </p:blipFill>
        <p:spPr>
          <a:xfrm>
            <a:off x="384300" y="4667826"/>
            <a:ext cx="4136625" cy="202952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p33"/>
          <p:cNvSpPr txBox="1"/>
          <p:nvPr>
            <p:ph type="title"/>
          </p:nvPr>
        </p:nvSpPr>
        <p:spPr>
          <a:xfrm>
            <a:off x="311700" y="546667"/>
            <a:ext cx="8520600" cy="810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Why did this mean for science?</a:t>
            </a:r>
            <a:endParaRPr/>
          </a:p>
        </p:txBody>
      </p:sp>
      <p:sp>
        <p:nvSpPr>
          <p:cNvPr id="236" name="Google Shape;236;p33"/>
          <p:cNvSpPr txBox="1"/>
          <p:nvPr>
            <p:ph idx="1" type="body"/>
          </p:nvPr>
        </p:nvSpPr>
        <p:spPr>
          <a:xfrm>
            <a:off x="311700" y="1639825"/>
            <a:ext cx="6020100" cy="4452000"/>
          </a:xfrm>
          <a:prstGeom prst="rect">
            <a:avLst/>
          </a:prstGeom>
        </p:spPr>
        <p:txBody>
          <a:bodyPr anchorCtr="0" anchor="t" bIns="91425" lIns="91425" spcFirstLastPara="1" rIns="91425" wrap="square" tIns="91425">
            <a:noAutofit/>
          </a:bodyPr>
          <a:lstStyle/>
          <a:p>
            <a:pPr indent="-381000" lvl="0" marL="457200" marR="0" rtl="0" algn="l">
              <a:lnSpc>
                <a:spcPct val="115000"/>
              </a:lnSpc>
              <a:spcBef>
                <a:spcPts val="0"/>
              </a:spcBef>
              <a:spcAft>
                <a:spcPts val="0"/>
              </a:spcAft>
              <a:buSzPts val="2400"/>
              <a:buChar char="●"/>
            </a:pPr>
            <a:r>
              <a:rPr lang="en"/>
              <a:t>Recognition that the Bible was not the ultimate authority on nature</a:t>
            </a:r>
            <a:endParaRPr/>
          </a:p>
          <a:p>
            <a:pPr indent="-381000" lvl="0" marL="457200" marR="0" rtl="0" algn="l">
              <a:lnSpc>
                <a:spcPct val="115000"/>
              </a:lnSpc>
              <a:spcBef>
                <a:spcPts val="0"/>
              </a:spcBef>
              <a:spcAft>
                <a:spcPts val="0"/>
              </a:spcAft>
              <a:buSzPts val="2400"/>
              <a:buChar char="●"/>
            </a:pPr>
            <a:r>
              <a:rPr lang="en"/>
              <a:t>Classification of the animals &amp; plants (and people - origins of scientific racism)</a:t>
            </a:r>
            <a:endParaRPr/>
          </a:p>
          <a:p>
            <a:pPr indent="-381000" lvl="0" marL="457200" marR="0" rtl="0" algn="l">
              <a:lnSpc>
                <a:spcPct val="115000"/>
              </a:lnSpc>
              <a:spcBef>
                <a:spcPts val="0"/>
              </a:spcBef>
              <a:spcAft>
                <a:spcPts val="0"/>
              </a:spcAft>
              <a:buSzPts val="2400"/>
              <a:buChar char="●"/>
            </a:pPr>
            <a:r>
              <a:rPr lang="en"/>
              <a:t>Sparked curiosity – the need to know</a:t>
            </a:r>
            <a:endParaRPr/>
          </a:p>
          <a:p>
            <a:pPr indent="-381000" lvl="0" marL="457200" marR="0" rtl="0" algn="l">
              <a:lnSpc>
                <a:spcPct val="115000"/>
              </a:lnSpc>
              <a:spcBef>
                <a:spcPts val="0"/>
              </a:spcBef>
              <a:spcAft>
                <a:spcPts val="0"/>
              </a:spcAft>
              <a:buSzPts val="2400"/>
              <a:buChar char="●"/>
            </a:pPr>
            <a:r>
              <a:rPr lang="en"/>
              <a:t>Commerce would eventually lead to the industrial revolution</a:t>
            </a:r>
            <a:endParaRPr/>
          </a:p>
          <a:p>
            <a:pPr indent="-381000" lvl="0" marL="457200" marR="0" rtl="0" algn="l">
              <a:lnSpc>
                <a:spcPct val="115000"/>
              </a:lnSpc>
              <a:spcBef>
                <a:spcPts val="0"/>
              </a:spcBef>
              <a:spcAft>
                <a:spcPts val="0"/>
              </a:spcAft>
              <a:buSzPts val="2400"/>
              <a:buChar char="●"/>
            </a:pPr>
            <a:r>
              <a:rPr lang="en"/>
              <a:t>Wealth would spark intense competition between European nations (the “Green Curtain”)</a:t>
            </a:r>
            <a:endParaRPr/>
          </a:p>
          <a:p>
            <a:pPr indent="0" lvl="0" marL="0" marR="0" rtl="0" algn="l">
              <a:lnSpc>
                <a:spcPct val="115000"/>
              </a:lnSpc>
              <a:spcBef>
                <a:spcPts val="1600"/>
              </a:spcBef>
              <a:spcAft>
                <a:spcPts val="1600"/>
              </a:spcAft>
              <a:buNone/>
            </a:pPr>
            <a:r>
              <a:t/>
            </a:r>
            <a:endParaRPr sz="1400"/>
          </a:p>
        </p:txBody>
      </p:sp>
      <p:pic>
        <p:nvPicPr>
          <p:cNvPr id="237" name="Google Shape;237;p33"/>
          <p:cNvPicPr preferRelativeResize="0"/>
          <p:nvPr/>
        </p:nvPicPr>
        <p:blipFill>
          <a:blip r:embed="rId3">
            <a:alphaModFix/>
          </a:blip>
          <a:stretch>
            <a:fillRect/>
          </a:stretch>
        </p:blipFill>
        <p:spPr>
          <a:xfrm>
            <a:off x="6484200" y="1509367"/>
            <a:ext cx="2507400" cy="17101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p34"/>
          <p:cNvSpPr txBox="1"/>
          <p:nvPr>
            <p:ph type="title"/>
          </p:nvPr>
        </p:nvSpPr>
        <p:spPr>
          <a:xfrm>
            <a:off x="311700" y="546667"/>
            <a:ext cx="8520600" cy="810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Scientific colonialism</a:t>
            </a:r>
            <a:endParaRPr/>
          </a:p>
        </p:txBody>
      </p:sp>
      <p:sp>
        <p:nvSpPr>
          <p:cNvPr id="243" name="Google Shape;243;p34"/>
          <p:cNvSpPr txBox="1"/>
          <p:nvPr>
            <p:ph idx="1" type="body"/>
          </p:nvPr>
        </p:nvSpPr>
        <p:spPr>
          <a:xfrm>
            <a:off x="311700" y="1407358"/>
            <a:ext cx="8520600" cy="4452000"/>
          </a:xfrm>
          <a:prstGeom prst="rect">
            <a:avLst/>
          </a:prstGeom>
        </p:spPr>
        <p:txBody>
          <a:bodyPr anchorCtr="0" anchor="t" bIns="91425" lIns="91425" spcFirstLastPara="1" rIns="91425" wrap="square" tIns="91425">
            <a:noAutofit/>
          </a:bodyPr>
          <a:lstStyle/>
          <a:p>
            <a:pPr indent="-381000" lvl="0" marL="457200" rtl="0" algn="l">
              <a:spcBef>
                <a:spcPts val="0"/>
              </a:spcBef>
              <a:spcAft>
                <a:spcPts val="0"/>
              </a:spcAft>
              <a:buSzPts val="2400"/>
              <a:buChar char="●"/>
            </a:pPr>
            <a:r>
              <a:rPr lang="en"/>
              <a:t>Colonialism led to inequalities in who did science, who benefited from science</a:t>
            </a:r>
            <a:endParaRPr/>
          </a:p>
          <a:p>
            <a:pPr indent="-381000" lvl="0" marL="457200" rtl="0" algn="l">
              <a:spcBef>
                <a:spcPts val="0"/>
              </a:spcBef>
              <a:spcAft>
                <a:spcPts val="0"/>
              </a:spcAft>
              <a:buSzPts val="2400"/>
              <a:buChar char="●"/>
            </a:pPr>
            <a:r>
              <a:rPr lang="en"/>
              <a:t>So-called languages of science were all European (German, French, English)</a:t>
            </a:r>
            <a:endParaRPr/>
          </a:p>
          <a:p>
            <a:pPr indent="-381000" lvl="0" marL="457200" rtl="0" algn="l">
              <a:spcBef>
                <a:spcPts val="0"/>
              </a:spcBef>
              <a:spcAft>
                <a:spcPts val="0"/>
              </a:spcAft>
              <a:buSzPts val="2400"/>
              <a:buChar char="●"/>
            </a:pPr>
            <a:r>
              <a:rPr lang="en"/>
              <a:t>But the colonies also impacted the way science was thought about in Europe (the types of questions asked, the way knowledge is applied)</a:t>
            </a:r>
            <a:endParaRPr/>
          </a:p>
          <a:p>
            <a:pPr indent="-381000" lvl="0" marL="457200" rtl="0" algn="l">
              <a:spcBef>
                <a:spcPts val="0"/>
              </a:spcBef>
              <a:spcAft>
                <a:spcPts val="0"/>
              </a:spcAft>
              <a:buSzPts val="2400"/>
              <a:buChar char="●"/>
            </a:pPr>
            <a:r>
              <a:rPr lang="en"/>
              <a:t>Beginnings of “scientific nationalism”</a:t>
            </a:r>
            <a:endParaRPr/>
          </a:p>
        </p:txBody>
      </p:sp>
      <p:pic>
        <p:nvPicPr>
          <p:cNvPr id="244" name="Google Shape;244;p34"/>
          <p:cNvPicPr preferRelativeResize="0"/>
          <p:nvPr/>
        </p:nvPicPr>
        <p:blipFill>
          <a:blip r:embed="rId3">
            <a:alphaModFix/>
          </a:blip>
          <a:stretch>
            <a:fillRect/>
          </a:stretch>
        </p:blipFill>
        <p:spPr>
          <a:xfrm>
            <a:off x="5769600" y="4697777"/>
            <a:ext cx="3374400" cy="191367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sp>
        <p:nvSpPr>
          <p:cNvPr id="249" name="Google Shape;249;p35"/>
          <p:cNvSpPr txBox="1"/>
          <p:nvPr>
            <p:ph type="title"/>
          </p:nvPr>
        </p:nvSpPr>
        <p:spPr>
          <a:xfrm>
            <a:off x="311700" y="546667"/>
            <a:ext cx="8520600" cy="810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What happened next?</a:t>
            </a:r>
            <a:endParaRPr/>
          </a:p>
        </p:txBody>
      </p:sp>
      <p:sp>
        <p:nvSpPr>
          <p:cNvPr id="250" name="Google Shape;250;p35"/>
          <p:cNvSpPr txBox="1"/>
          <p:nvPr>
            <p:ph idx="1" type="body"/>
          </p:nvPr>
        </p:nvSpPr>
        <p:spPr>
          <a:xfrm>
            <a:off x="311700" y="1639825"/>
            <a:ext cx="4612500" cy="4452000"/>
          </a:xfrm>
          <a:prstGeom prst="rect">
            <a:avLst/>
          </a:prstGeom>
        </p:spPr>
        <p:txBody>
          <a:bodyPr anchorCtr="0" anchor="t" bIns="91425" lIns="91425" spcFirstLastPara="1" rIns="91425" wrap="square" tIns="91425">
            <a:noAutofit/>
          </a:bodyPr>
          <a:lstStyle/>
          <a:p>
            <a:pPr indent="-381000" lvl="0" marL="457200" rtl="0" algn="l">
              <a:spcBef>
                <a:spcPts val="0"/>
              </a:spcBef>
              <a:spcAft>
                <a:spcPts val="0"/>
              </a:spcAft>
              <a:buSzPts val="2400"/>
              <a:buChar char="●"/>
            </a:pPr>
            <a:r>
              <a:rPr lang="en"/>
              <a:t>New ideas imported from around the world</a:t>
            </a:r>
            <a:endParaRPr/>
          </a:p>
          <a:p>
            <a:pPr indent="-381000" lvl="0" marL="457200" rtl="0" algn="l">
              <a:spcBef>
                <a:spcPts val="0"/>
              </a:spcBef>
              <a:spcAft>
                <a:spcPts val="0"/>
              </a:spcAft>
              <a:buSzPts val="2400"/>
              <a:buChar char="●"/>
            </a:pPr>
            <a:r>
              <a:rPr lang="en"/>
              <a:t>Art changes (no longer just a teaching tool for the church)</a:t>
            </a:r>
            <a:endParaRPr/>
          </a:p>
          <a:p>
            <a:pPr indent="-381000" lvl="0" marL="457200" rtl="0" algn="l">
              <a:spcBef>
                <a:spcPts val="0"/>
              </a:spcBef>
              <a:spcAft>
                <a:spcPts val="0"/>
              </a:spcAft>
              <a:buSzPts val="2400"/>
              <a:buChar char="●"/>
            </a:pPr>
            <a:r>
              <a:rPr lang="en"/>
              <a:t>The invention of the printing press - why was this important?</a:t>
            </a:r>
            <a:endParaRPr/>
          </a:p>
          <a:p>
            <a:pPr indent="-381000" lvl="0" marL="457200" rtl="0" algn="l">
              <a:spcBef>
                <a:spcPts val="0"/>
              </a:spcBef>
              <a:spcAft>
                <a:spcPts val="0"/>
              </a:spcAft>
              <a:buSzPts val="2400"/>
              <a:buChar char="●"/>
            </a:pPr>
            <a:r>
              <a:rPr lang="en"/>
              <a:t>The Enlightenment!</a:t>
            </a:r>
            <a:endParaRPr/>
          </a:p>
        </p:txBody>
      </p:sp>
      <p:pic>
        <p:nvPicPr>
          <p:cNvPr id="251" name="Google Shape;251;p35"/>
          <p:cNvPicPr preferRelativeResize="0"/>
          <p:nvPr/>
        </p:nvPicPr>
        <p:blipFill>
          <a:blip r:embed="rId3">
            <a:alphaModFix/>
          </a:blip>
          <a:stretch>
            <a:fillRect/>
          </a:stretch>
        </p:blipFill>
        <p:spPr>
          <a:xfrm>
            <a:off x="5073300" y="2386452"/>
            <a:ext cx="4002825" cy="28019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p18"/>
          <p:cNvSpPr txBox="1"/>
          <p:nvPr>
            <p:ph type="title"/>
          </p:nvPr>
        </p:nvSpPr>
        <p:spPr>
          <a:xfrm>
            <a:off x="311700" y="546667"/>
            <a:ext cx="8520600" cy="810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Goals for this week</a:t>
            </a:r>
            <a:endParaRPr/>
          </a:p>
        </p:txBody>
      </p:sp>
      <p:sp>
        <p:nvSpPr>
          <p:cNvPr id="119" name="Google Shape;119;p18"/>
          <p:cNvSpPr txBox="1"/>
          <p:nvPr>
            <p:ph idx="1" type="body"/>
          </p:nvPr>
        </p:nvSpPr>
        <p:spPr>
          <a:xfrm>
            <a:off x="311700" y="1639833"/>
            <a:ext cx="8520600" cy="4452000"/>
          </a:xfrm>
          <a:prstGeom prst="rect">
            <a:avLst/>
          </a:prstGeom>
        </p:spPr>
        <p:txBody>
          <a:bodyPr anchorCtr="0" anchor="t" bIns="91425" lIns="91425" spcFirstLastPara="1" rIns="91425" wrap="square" tIns="91425">
            <a:noAutofit/>
          </a:bodyPr>
          <a:lstStyle/>
          <a:p>
            <a:pPr indent="-381000" lvl="0" marL="457200" rtl="0" algn="l">
              <a:spcBef>
                <a:spcPts val="0"/>
              </a:spcBef>
              <a:spcAft>
                <a:spcPts val="0"/>
              </a:spcAft>
              <a:buSzPts val="2400"/>
              <a:buAutoNum type="arabicPeriod"/>
            </a:pPr>
            <a:r>
              <a:rPr lang="en"/>
              <a:t>Understand how “science” as we know it came to be (a very brief and limited history)</a:t>
            </a:r>
            <a:endParaRPr/>
          </a:p>
          <a:p>
            <a:pPr indent="-381000" lvl="0" marL="457200" rtl="0" algn="l">
              <a:spcBef>
                <a:spcPts val="0"/>
              </a:spcBef>
              <a:spcAft>
                <a:spcPts val="0"/>
              </a:spcAft>
              <a:buSzPts val="2400"/>
              <a:buAutoNum type="arabicPeriod"/>
            </a:pPr>
            <a:r>
              <a:rPr lang="en"/>
              <a:t>See the development of scientific ideas across the globe and the value of sharing knowledge</a:t>
            </a:r>
            <a:endParaRPr/>
          </a:p>
          <a:p>
            <a:pPr indent="-381000" lvl="0" marL="457200" rtl="0" algn="l">
              <a:spcBef>
                <a:spcPts val="0"/>
              </a:spcBef>
              <a:spcAft>
                <a:spcPts val="0"/>
              </a:spcAft>
              <a:buSzPts val="2400"/>
              <a:buAutoNum type="arabicPeriod"/>
            </a:pPr>
            <a:r>
              <a:rPr lang="en"/>
              <a:t>Understand why we think about the who, what, and how of research - and why this is changing</a:t>
            </a:r>
            <a:endParaRPr/>
          </a:p>
          <a:p>
            <a:pPr indent="-381000" lvl="0" marL="457200" rtl="0" algn="l">
              <a:spcBef>
                <a:spcPts val="0"/>
              </a:spcBef>
              <a:spcAft>
                <a:spcPts val="0"/>
              </a:spcAft>
              <a:buSzPts val="2400"/>
              <a:buAutoNum type="arabicPeriod"/>
            </a:pPr>
            <a:r>
              <a:rPr lang="en"/>
              <a:t>See what scientific research can offer in terms of environmental policy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36"/>
          <p:cNvSpPr txBox="1"/>
          <p:nvPr>
            <p:ph type="title"/>
          </p:nvPr>
        </p:nvSpPr>
        <p:spPr>
          <a:xfrm>
            <a:off x="311700" y="546667"/>
            <a:ext cx="8520600" cy="810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Enlightenment </a:t>
            </a:r>
            <a:endParaRPr/>
          </a:p>
        </p:txBody>
      </p:sp>
      <p:sp>
        <p:nvSpPr>
          <p:cNvPr id="257" name="Google Shape;257;p36"/>
          <p:cNvSpPr txBox="1"/>
          <p:nvPr>
            <p:ph idx="1" type="body"/>
          </p:nvPr>
        </p:nvSpPr>
        <p:spPr>
          <a:xfrm>
            <a:off x="311700" y="1639833"/>
            <a:ext cx="8520600" cy="4452000"/>
          </a:xfrm>
          <a:prstGeom prst="rect">
            <a:avLst/>
          </a:prstGeom>
        </p:spPr>
        <p:txBody>
          <a:bodyPr anchorCtr="0" anchor="t" bIns="91425" lIns="91425" spcFirstLastPara="1" rIns="91425" wrap="square" tIns="91425">
            <a:noAutofit/>
          </a:bodyPr>
          <a:lstStyle/>
          <a:p>
            <a:pPr indent="-381000" lvl="0" marL="457200" rtl="0" algn="l">
              <a:spcBef>
                <a:spcPts val="0"/>
              </a:spcBef>
              <a:spcAft>
                <a:spcPts val="0"/>
              </a:spcAft>
              <a:buSzPts val="2400"/>
              <a:buChar char="●"/>
            </a:pPr>
            <a:r>
              <a:rPr lang="en"/>
              <a:t>The Renaissance and the Scientific Revolution was the foundation of the Enlightenment</a:t>
            </a:r>
            <a:endParaRPr/>
          </a:p>
          <a:p>
            <a:pPr indent="-381000" lvl="0" marL="457200" rtl="0" algn="l">
              <a:spcBef>
                <a:spcPts val="0"/>
              </a:spcBef>
              <a:spcAft>
                <a:spcPts val="0"/>
              </a:spcAft>
              <a:buSzPts val="2400"/>
              <a:buChar char="●"/>
            </a:pPr>
            <a:r>
              <a:rPr lang="en"/>
              <a:t>Key idea of the enlightenment: Reason above all</a:t>
            </a:r>
            <a:endParaRPr/>
          </a:p>
          <a:p>
            <a:pPr indent="-381000" lvl="0" marL="457200" rtl="0" algn="l">
              <a:spcBef>
                <a:spcPts val="0"/>
              </a:spcBef>
              <a:spcAft>
                <a:spcPts val="0"/>
              </a:spcAft>
              <a:buSzPts val="2400"/>
              <a:buChar char="●"/>
            </a:pPr>
            <a:r>
              <a:rPr lang="en"/>
              <a:t>What does this mean?</a:t>
            </a:r>
            <a:endParaRPr/>
          </a:p>
        </p:txBody>
      </p:sp>
      <p:pic>
        <p:nvPicPr>
          <p:cNvPr id="258" name="Google Shape;258;p36"/>
          <p:cNvPicPr preferRelativeResize="0"/>
          <p:nvPr/>
        </p:nvPicPr>
        <p:blipFill>
          <a:blip r:embed="rId3">
            <a:alphaModFix/>
          </a:blip>
          <a:stretch>
            <a:fillRect/>
          </a:stretch>
        </p:blipFill>
        <p:spPr>
          <a:xfrm>
            <a:off x="3811175" y="3702275"/>
            <a:ext cx="4724400" cy="2657475"/>
          </a:xfrm>
          <a:prstGeom prst="rect">
            <a:avLst/>
          </a:prstGeom>
          <a:noFill/>
          <a:ln>
            <a:noFill/>
          </a:ln>
        </p:spPr>
      </p:pic>
      <p:pic>
        <p:nvPicPr>
          <p:cNvPr id="259" name="Google Shape;259;p36"/>
          <p:cNvPicPr preferRelativeResize="0"/>
          <p:nvPr/>
        </p:nvPicPr>
        <p:blipFill>
          <a:blip r:embed="rId4">
            <a:alphaModFix/>
          </a:blip>
          <a:stretch>
            <a:fillRect/>
          </a:stretch>
        </p:blipFill>
        <p:spPr>
          <a:xfrm>
            <a:off x="790650" y="3702275"/>
            <a:ext cx="2571750" cy="25146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p37"/>
          <p:cNvSpPr txBox="1"/>
          <p:nvPr>
            <p:ph type="title"/>
          </p:nvPr>
        </p:nvSpPr>
        <p:spPr>
          <a:xfrm>
            <a:off x="311700" y="546667"/>
            <a:ext cx="8520600" cy="810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Origins of the scientific method</a:t>
            </a:r>
            <a:endParaRPr/>
          </a:p>
        </p:txBody>
      </p:sp>
      <p:sp>
        <p:nvSpPr>
          <p:cNvPr id="265" name="Google Shape;265;p37"/>
          <p:cNvSpPr txBox="1"/>
          <p:nvPr>
            <p:ph idx="1" type="body"/>
          </p:nvPr>
        </p:nvSpPr>
        <p:spPr>
          <a:xfrm>
            <a:off x="311700" y="1639825"/>
            <a:ext cx="6099000" cy="4452000"/>
          </a:xfrm>
          <a:prstGeom prst="rect">
            <a:avLst/>
          </a:prstGeom>
        </p:spPr>
        <p:txBody>
          <a:bodyPr anchorCtr="0" anchor="t" bIns="91425" lIns="91425" spcFirstLastPara="1" rIns="91425" wrap="square" tIns="91425">
            <a:noAutofit/>
          </a:bodyPr>
          <a:lstStyle/>
          <a:p>
            <a:pPr indent="-381000" lvl="0" marL="457200" rtl="0" algn="l">
              <a:spcBef>
                <a:spcPts val="0"/>
              </a:spcBef>
              <a:spcAft>
                <a:spcPts val="0"/>
              </a:spcAft>
              <a:buSzPts val="2400"/>
              <a:buChar char="●"/>
            </a:pPr>
            <a:r>
              <a:rPr lang="en"/>
              <a:t>Islamic, Greek, Western European scholars with similar ideas: </a:t>
            </a:r>
            <a:endParaRPr/>
          </a:p>
          <a:p>
            <a:pPr indent="0" lvl="0" marL="0" rtl="0" algn="l">
              <a:spcBef>
                <a:spcPts val="1600"/>
              </a:spcBef>
              <a:spcAft>
                <a:spcPts val="1600"/>
              </a:spcAft>
              <a:buNone/>
            </a:pPr>
            <a:r>
              <a:rPr lang="en"/>
              <a:t>“The duty of the man who investigates the writings of scientists, if learning the truth is his goal, is to make himself an enemy of all that he reads, and ... attack it from every side. He should also suspect himself as he performs his critical examination of it, so that he may avoid falling into either prejudice or leniency.” (Ibn al-Haytham (c. 965-1040AD)</a:t>
            </a:r>
            <a:endParaRPr/>
          </a:p>
        </p:txBody>
      </p:sp>
      <p:pic>
        <p:nvPicPr>
          <p:cNvPr id="266" name="Google Shape;266;p37"/>
          <p:cNvPicPr preferRelativeResize="0"/>
          <p:nvPr/>
        </p:nvPicPr>
        <p:blipFill>
          <a:blip r:embed="rId3">
            <a:alphaModFix/>
          </a:blip>
          <a:stretch>
            <a:fillRect/>
          </a:stretch>
        </p:blipFill>
        <p:spPr>
          <a:xfrm>
            <a:off x="6708925" y="4003875"/>
            <a:ext cx="2203175" cy="260372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38"/>
          <p:cNvSpPr txBox="1"/>
          <p:nvPr>
            <p:ph type="title"/>
          </p:nvPr>
        </p:nvSpPr>
        <p:spPr>
          <a:xfrm>
            <a:off x="311700" y="546667"/>
            <a:ext cx="8520600" cy="810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What came after the Enlightenment? </a:t>
            </a:r>
            <a:endParaRPr/>
          </a:p>
          <a:p>
            <a:pPr indent="0" lvl="0" marL="0" rtl="0" algn="l">
              <a:spcBef>
                <a:spcPts val="0"/>
              </a:spcBef>
              <a:spcAft>
                <a:spcPts val="0"/>
              </a:spcAft>
              <a:buNone/>
            </a:pPr>
            <a:r>
              <a:t/>
            </a:r>
            <a:endParaRPr/>
          </a:p>
        </p:txBody>
      </p:sp>
      <p:sp>
        <p:nvSpPr>
          <p:cNvPr id="272" name="Google Shape;272;p38"/>
          <p:cNvSpPr txBox="1"/>
          <p:nvPr>
            <p:ph idx="1" type="body"/>
          </p:nvPr>
        </p:nvSpPr>
        <p:spPr>
          <a:xfrm>
            <a:off x="311700" y="1639833"/>
            <a:ext cx="8520600" cy="4452000"/>
          </a:xfrm>
          <a:prstGeom prst="rect">
            <a:avLst/>
          </a:prstGeom>
        </p:spPr>
        <p:txBody>
          <a:bodyPr anchorCtr="0" anchor="t" bIns="91425" lIns="91425" spcFirstLastPara="1" rIns="91425" wrap="square" tIns="91425">
            <a:noAutofit/>
          </a:bodyPr>
          <a:lstStyle/>
          <a:p>
            <a:pPr indent="-381000" lvl="0" marL="457200" rtl="0" algn="l">
              <a:spcBef>
                <a:spcPts val="0"/>
              </a:spcBef>
              <a:spcAft>
                <a:spcPts val="0"/>
              </a:spcAft>
              <a:buSzPts val="2400"/>
              <a:buChar char="●"/>
            </a:pPr>
            <a:r>
              <a:rPr lang="en"/>
              <a:t>Industrial revolution</a:t>
            </a:r>
            <a:endParaRPr/>
          </a:p>
          <a:p>
            <a:pPr indent="-381000" lvl="0" marL="457200" rtl="0" algn="l">
              <a:spcBef>
                <a:spcPts val="0"/>
              </a:spcBef>
              <a:spcAft>
                <a:spcPts val="0"/>
              </a:spcAft>
              <a:buSzPts val="2400"/>
              <a:buChar char="●"/>
            </a:pPr>
            <a:r>
              <a:rPr lang="en"/>
              <a:t>The term “scientist” coined in 1840s</a:t>
            </a:r>
            <a:endParaRPr/>
          </a:p>
          <a:p>
            <a:pPr indent="-381000" lvl="0" marL="457200" rtl="0" algn="l">
              <a:spcBef>
                <a:spcPts val="0"/>
              </a:spcBef>
              <a:spcAft>
                <a:spcPts val="0"/>
              </a:spcAft>
              <a:buSzPts val="2400"/>
              <a:buChar char="●"/>
            </a:pPr>
            <a:r>
              <a:rPr lang="en"/>
              <a:t>Science became more specialized (</a:t>
            </a:r>
            <a:r>
              <a:rPr lang="en"/>
              <a:t>Renaissance</a:t>
            </a:r>
            <a:r>
              <a:rPr lang="en"/>
              <a:t> people no longer appreciated) - why?</a:t>
            </a:r>
            <a:endParaRPr/>
          </a:p>
        </p:txBody>
      </p:sp>
      <p:pic>
        <p:nvPicPr>
          <p:cNvPr id="273" name="Google Shape;273;p38"/>
          <p:cNvPicPr preferRelativeResize="0"/>
          <p:nvPr/>
        </p:nvPicPr>
        <p:blipFill>
          <a:blip r:embed="rId3">
            <a:alphaModFix/>
          </a:blip>
          <a:stretch>
            <a:fillRect/>
          </a:stretch>
        </p:blipFill>
        <p:spPr>
          <a:xfrm>
            <a:off x="2271900" y="3743650"/>
            <a:ext cx="4791924" cy="269547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8" name="Shape 278"/>
        <p:cNvGrpSpPr/>
        <p:nvPr/>
      </p:nvGrpSpPr>
      <p:grpSpPr>
        <a:xfrm>
          <a:off x="0" y="0"/>
          <a:ext cx="0" cy="0"/>
          <a:chOff x="0" y="0"/>
          <a:chExt cx="0" cy="0"/>
        </a:xfrm>
      </p:grpSpPr>
      <p:sp>
        <p:nvSpPr>
          <p:cNvPr id="279" name="Google Shape;279;p39"/>
          <p:cNvSpPr txBox="1"/>
          <p:nvPr>
            <p:ph type="title"/>
          </p:nvPr>
        </p:nvSpPr>
        <p:spPr>
          <a:xfrm>
            <a:off x="457200" y="274638"/>
            <a:ext cx="8229600" cy="1143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None/>
            </a:pPr>
            <a:r>
              <a:rPr lang="en" sz="3600"/>
              <a:t>The Professionalization of Science</a:t>
            </a:r>
            <a:endParaRPr sz="3600"/>
          </a:p>
        </p:txBody>
      </p:sp>
      <p:sp>
        <p:nvSpPr>
          <p:cNvPr id="280" name="Google Shape;280;p39"/>
          <p:cNvSpPr txBox="1"/>
          <p:nvPr>
            <p:ph idx="1" type="body"/>
          </p:nvPr>
        </p:nvSpPr>
        <p:spPr>
          <a:xfrm>
            <a:off x="457200" y="1600200"/>
            <a:ext cx="8229600" cy="45261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rPr lang="en" sz="2400"/>
              <a:t>What characterized “professional science”?</a:t>
            </a:r>
            <a:endParaRPr sz="2400"/>
          </a:p>
          <a:p>
            <a:pPr indent="0" lvl="0" marL="0" rtl="0" algn="l">
              <a:spcBef>
                <a:spcPts val="1600"/>
              </a:spcBef>
              <a:spcAft>
                <a:spcPts val="0"/>
              </a:spcAft>
              <a:buNone/>
            </a:pPr>
            <a:r>
              <a:t/>
            </a:r>
            <a:endParaRPr sz="2400"/>
          </a:p>
          <a:p>
            <a:pPr indent="0" lvl="0" marL="0" rtl="0" algn="l">
              <a:spcBef>
                <a:spcPts val="1600"/>
              </a:spcBef>
              <a:spcAft>
                <a:spcPts val="0"/>
              </a:spcAft>
              <a:buNone/>
            </a:pPr>
            <a:r>
              <a:rPr lang="en" sz="2400"/>
              <a:t>What is meant by “opening science”?</a:t>
            </a:r>
            <a:endParaRPr sz="2400"/>
          </a:p>
          <a:p>
            <a:pPr indent="0" lvl="0" marL="0" rtl="0" algn="l">
              <a:spcBef>
                <a:spcPts val="1600"/>
              </a:spcBef>
              <a:spcAft>
                <a:spcPts val="0"/>
              </a:spcAft>
              <a:buNone/>
            </a:pPr>
            <a:r>
              <a:t/>
            </a:r>
            <a:endParaRPr sz="2400"/>
          </a:p>
          <a:p>
            <a:pPr indent="0" lvl="0" marL="0" rtl="0" algn="l">
              <a:spcBef>
                <a:spcPts val="1600"/>
              </a:spcBef>
              <a:spcAft>
                <a:spcPts val="1600"/>
              </a:spcAft>
              <a:buNone/>
            </a:pPr>
            <a:r>
              <a:t/>
            </a:r>
            <a:endParaRPr sz="2400"/>
          </a:p>
        </p:txBody>
      </p:sp>
      <p:pic>
        <p:nvPicPr>
          <p:cNvPr id="281" name="Google Shape;281;p39"/>
          <p:cNvPicPr preferRelativeResize="0"/>
          <p:nvPr/>
        </p:nvPicPr>
        <p:blipFill>
          <a:blip r:embed="rId3">
            <a:alphaModFix/>
          </a:blip>
          <a:stretch>
            <a:fillRect/>
          </a:stretch>
        </p:blipFill>
        <p:spPr>
          <a:xfrm>
            <a:off x="30175" y="3921188"/>
            <a:ext cx="9124950" cy="153352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sp>
        <p:nvSpPr>
          <p:cNvPr id="287" name="Google Shape;287;p40"/>
          <p:cNvSpPr txBox="1"/>
          <p:nvPr>
            <p:ph type="title"/>
          </p:nvPr>
        </p:nvSpPr>
        <p:spPr>
          <a:xfrm>
            <a:off x="457200" y="274638"/>
            <a:ext cx="8229600" cy="11430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 sz="3600"/>
              <a:t>Science as separated fields of study emerged in early 1900s - why?</a:t>
            </a:r>
            <a:endParaRPr sz="3600"/>
          </a:p>
        </p:txBody>
      </p:sp>
      <p:pic>
        <p:nvPicPr>
          <p:cNvPr id="288" name="Google Shape;288;p40"/>
          <p:cNvPicPr preferRelativeResize="0"/>
          <p:nvPr/>
        </p:nvPicPr>
        <p:blipFill>
          <a:blip r:embed="rId3">
            <a:alphaModFix/>
          </a:blip>
          <a:stretch>
            <a:fillRect/>
          </a:stretch>
        </p:blipFill>
        <p:spPr>
          <a:xfrm>
            <a:off x="168975" y="1967605"/>
            <a:ext cx="3410675" cy="2554700"/>
          </a:xfrm>
          <a:prstGeom prst="rect">
            <a:avLst/>
          </a:prstGeom>
          <a:noFill/>
          <a:ln>
            <a:noFill/>
          </a:ln>
        </p:spPr>
      </p:pic>
      <p:pic>
        <p:nvPicPr>
          <p:cNvPr id="289" name="Google Shape;289;p40"/>
          <p:cNvPicPr preferRelativeResize="0"/>
          <p:nvPr/>
        </p:nvPicPr>
        <p:blipFill>
          <a:blip r:embed="rId4">
            <a:alphaModFix/>
          </a:blip>
          <a:stretch>
            <a:fillRect/>
          </a:stretch>
        </p:blipFill>
        <p:spPr>
          <a:xfrm>
            <a:off x="5813442" y="1820875"/>
            <a:ext cx="2642607" cy="1600200"/>
          </a:xfrm>
          <a:prstGeom prst="rect">
            <a:avLst/>
          </a:prstGeom>
          <a:noFill/>
          <a:ln>
            <a:noFill/>
          </a:ln>
        </p:spPr>
      </p:pic>
      <p:pic>
        <p:nvPicPr>
          <p:cNvPr id="290" name="Google Shape;290;p40"/>
          <p:cNvPicPr preferRelativeResize="0"/>
          <p:nvPr/>
        </p:nvPicPr>
        <p:blipFill>
          <a:blip r:embed="rId5">
            <a:alphaModFix/>
          </a:blip>
          <a:stretch>
            <a:fillRect/>
          </a:stretch>
        </p:blipFill>
        <p:spPr>
          <a:xfrm>
            <a:off x="367750" y="5072255"/>
            <a:ext cx="3362325" cy="1362075"/>
          </a:xfrm>
          <a:prstGeom prst="rect">
            <a:avLst/>
          </a:prstGeom>
          <a:noFill/>
          <a:ln>
            <a:noFill/>
          </a:ln>
        </p:spPr>
      </p:pic>
      <p:pic>
        <p:nvPicPr>
          <p:cNvPr id="291" name="Google Shape;291;p40"/>
          <p:cNvPicPr preferRelativeResize="0"/>
          <p:nvPr/>
        </p:nvPicPr>
        <p:blipFill>
          <a:blip r:embed="rId6">
            <a:alphaModFix/>
          </a:blip>
          <a:stretch>
            <a:fillRect/>
          </a:stretch>
        </p:blipFill>
        <p:spPr>
          <a:xfrm>
            <a:off x="3579650" y="3584725"/>
            <a:ext cx="2857500" cy="1600200"/>
          </a:xfrm>
          <a:prstGeom prst="rect">
            <a:avLst/>
          </a:prstGeom>
          <a:noFill/>
          <a:ln>
            <a:noFill/>
          </a:ln>
        </p:spPr>
      </p:pic>
      <p:pic>
        <p:nvPicPr>
          <p:cNvPr id="292" name="Google Shape;292;p40"/>
          <p:cNvPicPr preferRelativeResize="0"/>
          <p:nvPr/>
        </p:nvPicPr>
        <p:blipFill>
          <a:blip r:embed="rId7">
            <a:alphaModFix/>
          </a:blip>
          <a:stretch>
            <a:fillRect/>
          </a:stretch>
        </p:blipFill>
        <p:spPr>
          <a:xfrm>
            <a:off x="6301000" y="4964161"/>
            <a:ext cx="2642600" cy="147806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0"/>
                                        </p:tgtEl>
                                        <p:attrNameLst>
                                          <p:attrName>style.visibility</p:attrName>
                                        </p:attrNameLst>
                                      </p:cBhvr>
                                      <p:to>
                                        <p:strVal val="visible"/>
                                      </p:to>
                                    </p:set>
                                    <p:animEffect filter="fade" transition="in">
                                      <p:cBhvr>
                                        <p:cTn dur="1000"/>
                                        <p:tgtEl>
                                          <p:spTgt spid="29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8"/>
                                        </p:tgtEl>
                                        <p:attrNameLst>
                                          <p:attrName>style.visibility</p:attrName>
                                        </p:attrNameLst>
                                      </p:cBhvr>
                                      <p:to>
                                        <p:strVal val="visible"/>
                                      </p:to>
                                    </p:set>
                                    <p:animEffect filter="fade" transition="in">
                                      <p:cBhvr>
                                        <p:cTn dur="1000"/>
                                        <p:tgtEl>
                                          <p:spTgt spid="28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9"/>
                                        </p:tgtEl>
                                        <p:attrNameLst>
                                          <p:attrName>style.visibility</p:attrName>
                                        </p:attrNameLst>
                                      </p:cBhvr>
                                      <p:to>
                                        <p:strVal val="visible"/>
                                      </p:to>
                                    </p:set>
                                    <p:animEffect filter="fade" transition="in">
                                      <p:cBhvr>
                                        <p:cTn dur="1000"/>
                                        <p:tgtEl>
                                          <p:spTgt spid="28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1"/>
                                        </p:tgtEl>
                                        <p:attrNameLst>
                                          <p:attrName>style.visibility</p:attrName>
                                        </p:attrNameLst>
                                      </p:cBhvr>
                                      <p:to>
                                        <p:strVal val="visible"/>
                                      </p:to>
                                    </p:set>
                                    <p:animEffect filter="fade" transition="in">
                                      <p:cBhvr>
                                        <p:cTn dur="1000"/>
                                        <p:tgtEl>
                                          <p:spTgt spid="29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2"/>
                                        </p:tgtEl>
                                        <p:attrNameLst>
                                          <p:attrName>style.visibility</p:attrName>
                                        </p:attrNameLst>
                                      </p:cBhvr>
                                      <p:to>
                                        <p:strVal val="visible"/>
                                      </p:to>
                                    </p:set>
                                    <p:animEffect filter="fade" transition="in">
                                      <p:cBhvr>
                                        <p:cTn dur="1000"/>
                                        <p:tgtEl>
                                          <p:spTgt spid="29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sp>
        <p:nvSpPr>
          <p:cNvPr id="298" name="Google Shape;298;p41"/>
          <p:cNvSpPr txBox="1"/>
          <p:nvPr>
            <p:ph type="title"/>
          </p:nvPr>
        </p:nvSpPr>
        <p:spPr>
          <a:xfrm>
            <a:off x="457200" y="274638"/>
            <a:ext cx="8229600" cy="11430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 sz="3600"/>
              <a:t>Other important trends</a:t>
            </a:r>
            <a:endParaRPr sz="3600"/>
          </a:p>
        </p:txBody>
      </p:sp>
      <p:pic>
        <p:nvPicPr>
          <p:cNvPr id="299" name="Google Shape;299;p41"/>
          <p:cNvPicPr preferRelativeResize="0"/>
          <p:nvPr/>
        </p:nvPicPr>
        <p:blipFill>
          <a:blip r:embed="rId3">
            <a:alphaModFix/>
          </a:blip>
          <a:stretch>
            <a:fillRect/>
          </a:stretch>
        </p:blipFill>
        <p:spPr>
          <a:xfrm>
            <a:off x="53975" y="3325950"/>
            <a:ext cx="9077325" cy="280035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 name="Shape 304"/>
        <p:cNvGrpSpPr/>
        <p:nvPr/>
      </p:nvGrpSpPr>
      <p:grpSpPr>
        <a:xfrm>
          <a:off x="0" y="0"/>
          <a:ext cx="0" cy="0"/>
          <a:chOff x="0" y="0"/>
          <a:chExt cx="0" cy="0"/>
        </a:xfrm>
      </p:grpSpPr>
      <p:pic>
        <p:nvPicPr>
          <p:cNvPr id="305" name="Google Shape;305;p42"/>
          <p:cNvPicPr preferRelativeResize="0"/>
          <p:nvPr/>
        </p:nvPicPr>
        <p:blipFill>
          <a:blip r:embed="rId3">
            <a:alphaModFix/>
          </a:blip>
          <a:stretch>
            <a:fillRect/>
          </a:stretch>
        </p:blipFill>
        <p:spPr>
          <a:xfrm>
            <a:off x="67637" y="250138"/>
            <a:ext cx="9008724" cy="6357725"/>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0" name="Shape 310"/>
        <p:cNvGrpSpPr/>
        <p:nvPr/>
      </p:nvGrpSpPr>
      <p:grpSpPr>
        <a:xfrm>
          <a:off x="0" y="0"/>
          <a:ext cx="0" cy="0"/>
          <a:chOff x="0" y="0"/>
          <a:chExt cx="0" cy="0"/>
        </a:xfrm>
      </p:grpSpPr>
      <p:sp>
        <p:nvSpPr>
          <p:cNvPr id="311" name="Google Shape;311;p43"/>
          <p:cNvSpPr txBox="1"/>
          <p:nvPr>
            <p:ph type="title"/>
          </p:nvPr>
        </p:nvSpPr>
        <p:spPr>
          <a:xfrm>
            <a:off x="0" y="3773650"/>
            <a:ext cx="5986800" cy="11430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 sz="3600"/>
              <a:t>Why?</a:t>
            </a:r>
            <a:endParaRPr sz="3600"/>
          </a:p>
        </p:txBody>
      </p:sp>
      <p:pic>
        <p:nvPicPr>
          <p:cNvPr id="312" name="Google Shape;312;p43"/>
          <p:cNvPicPr preferRelativeResize="0"/>
          <p:nvPr/>
        </p:nvPicPr>
        <p:blipFill>
          <a:blip r:embed="rId3">
            <a:alphaModFix/>
          </a:blip>
          <a:stretch>
            <a:fillRect/>
          </a:stretch>
        </p:blipFill>
        <p:spPr>
          <a:xfrm>
            <a:off x="0" y="161625"/>
            <a:ext cx="3947970" cy="3084350"/>
          </a:xfrm>
          <a:prstGeom prst="rect">
            <a:avLst/>
          </a:prstGeom>
          <a:noFill/>
          <a:ln>
            <a:noFill/>
          </a:ln>
        </p:spPr>
      </p:pic>
      <p:pic>
        <p:nvPicPr>
          <p:cNvPr id="313" name="Google Shape;313;p43"/>
          <p:cNvPicPr preferRelativeResize="0"/>
          <p:nvPr/>
        </p:nvPicPr>
        <p:blipFill>
          <a:blip r:embed="rId4">
            <a:alphaModFix/>
          </a:blip>
          <a:stretch>
            <a:fillRect/>
          </a:stretch>
        </p:blipFill>
        <p:spPr>
          <a:xfrm>
            <a:off x="3831513" y="81650"/>
            <a:ext cx="5312475" cy="3541650"/>
          </a:xfrm>
          <a:prstGeom prst="rect">
            <a:avLst/>
          </a:prstGeom>
          <a:noFill/>
          <a:ln>
            <a:noFill/>
          </a:ln>
        </p:spPr>
      </p:pic>
      <p:pic>
        <p:nvPicPr>
          <p:cNvPr id="314" name="Google Shape;314;p43"/>
          <p:cNvPicPr preferRelativeResize="0"/>
          <p:nvPr/>
        </p:nvPicPr>
        <p:blipFill>
          <a:blip r:embed="rId5">
            <a:alphaModFix/>
          </a:blip>
          <a:stretch>
            <a:fillRect/>
          </a:stretch>
        </p:blipFill>
        <p:spPr>
          <a:xfrm>
            <a:off x="-10" y="3362704"/>
            <a:ext cx="2247273" cy="3420300"/>
          </a:xfrm>
          <a:prstGeom prst="rect">
            <a:avLst/>
          </a:prstGeom>
          <a:noFill/>
          <a:ln>
            <a:noFill/>
          </a:ln>
        </p:spPr>
      </p:pic>
      <p:pic>
        <p:nvPicPr>
          <p:cNvPr id="315" name="Google Shape;315;p43"/>
          <p:cNvPicPr preferRelativeResize="0"/>
          <p:nvPr/>
        </p:nvPicPr>
        <p:blipFill>
          <a:blip r:embed="rId6">
            <a:alphaModFix/>
          </a:blip>
          <a:stretch>
            <a:fillRect/>
          </a:stretch>
        </p:blipFill>
        <p:spPr>
          <a:xfrm>
            <a:off x="4117026" y="3698650"/>
            <a:ext cx="5140574" cy="30843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3"/>
                                        </p:tgtEl>
                                        <p:attrNameLst>
                                          <p:attrName>style.visibility</p:attrName>
                                        </p:attrNameLst>
                                      </p:cBhvr>
                                      <p:to>
                                        <p:strVal val="visible"/>
                                      </p:to>
                                    </p:set>
                                    <p:animEffect filter="fade" transition="in">
                                      <p:cBhvr>
                                        <p:cTn dur="1000"/>
                                        <p:tgtEl>
                                          <p:spTgt spid="31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4"/>
                                        </p:tgtEl>
                                        <p:attrNameLst>
                                          <p:attrName>style.visibility</p:attrName>
                                        </p:attrNameLst>
                                      </p:cBhvr>
                                      <p:to>
                                        <p:strVal val="visible"/>
                                      </p:to>
                                    </p:set>
                                    <p:animEffect filter="fade" transition="in">
                                      <p:cBhvr>
                                        <p:cTn dur="1000"/>
                                        <p:tgtEl>
                                          <p:spTgt spid="31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5"/>
                                        </p:tgtEl>
                                        <p:attrNameLst>
                                          <p:attrName>style.visibility</p:attrName>
                                        </p:attrNameLst>
                                      </p:cBhvr>
                                      <p:to>
                                        <p:strVal val="visible"/>
                                      </p:to>
                                    </p:set>
                                    <p:animEffect filter="fade" transition="in">
                                      <p:cBhvr>
                                        <p:cTn dur="1000"/>
                                        <p:tgtEl>
                                          <p:spTgt spid="31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0" name="Shape 320"/>
        <p:cNvGrpSpPr/>
        <p:nvPr/>
      </p:nvGrpSpPr>
      <p:grpSpPr>
        <a:xfrm>
          <a:off x="0" y="0"/>
          <a:ext cx="0" cy="0"/>
          <a:chOff x="0" y="0"/>
          <a:chExt cx="0" cy="0"/>
        </a:xfrm>
      </p:grpSpPr>
      <p:sp>
        <p:nvSpPr>
          <p:cNvPr id="321" name="Google Shape;321;p44"/>
          <p:cNvSpPr txBox="1"/>
          <p:nvPr>
            <p:ph type="title"/>
          </p:nvPr>
        </p:nvSpPr>
        <p:spPr>
          <a:xfrm>
            <a:off x="457200" y="274638"/>
            <a:ext cx="8229600" cy="1143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None/>
            </a:pPr>
            <a:r>
              <a:rPr lang="en" sz="3600"/>
              <a:t>What is the difference between these images?</a:t>
            </a:r>
            <a:endParaRPr sz="3600"/>
          </a:p>
        </p:txBody>
      </p:sp>
      <p:pic>
        <p:nvPicPr>
          <p:cNvPr id="322" name="Google Shape;322;p44"/>
          <p:cNvPicPr preferRelativeResize="0"/>
          <p:nvPr/>
        </p:nvPicPr>
        <p:blipFill>
          <a:blip r:embed="rId3">
            <a:alphaModFix/>
          </a:blip>
          <a:stretch>
            <a:fillRect/>
          </a:stretch>
        </p:blipFill>
        <p:spPr>
          <a:xfrm>
            <a:off x="5502350" y="1785402"/>
            <a:ext cx="3017550" cy="2008025"/>
          </a:xfrm>
          <a:prstGeom prst="rect">
            <a:avLst/>
          </a:prstGeom>
          <a:noFill/>
          <a:ln>
            <a:noFill/>
          </a:ln>
        </p:spPr>
      </p:pic>
      <p:pic>
        <p:nvPicPr>
          <p:cNvPr id="323" name="Google Shape;323;p44"/>
          <p:cNvPicPr preferRelativeResize="0"/>
          <p:nvPr/>
        </p:nvPicPr>
        <p:blipFill>
          <a:blip r:embed="rId4">
            <a:alphaModFix/>
          </a:blip>
          <a:stretch>
            <a:fillRect/>
          </a:stretch>
        </p:blipFill>
        <p:spPr>
          <a:xfrm>
            <a:off x="379813" y="4118087"/>
            <a:ext cx="3154025" cy="2525725"/>
          </a:xfrm>
          <a:prstGeom prst="rect">
            <a:avLst/>
          </a:prstGeom>
          <a:noFill/>
          <a:ln>
            <a:noFill/>
          </a:ln>
        </p:spPr>
      </p:pic>
      <p:pic>
        <p:nvPicPr>
          <p:cNvPr id="324" name="Google Shape;324;p44"/>
          <p:cNvPicPr preferRelativeResize="0"/>
          <p:nvPr/>
        </p:nvPicPr>
        <p:blipFill>
          <a:blip r:embed="rId5">
            <a:alphaModFix/>
          </a:blip>
          <a:stretch>
            <a:fillRect/>
          </a:stretch>
        </p:blipFill>
        <p:spPr>
          <a:xfrm>
            <a:off x="566525" y="1907477"/>
            <a:ext cx="2780595" cy="2167550"/>
          </a:xfrm>
          <a:prstGeom prst="rect">
            <a:avLst/>
          </a:prstGeom>
          <a:noFill/>
          <a:ln>
            <a:noFill/>
          </a:ln>
        </p:spPr>
      </p:pic>
      <p:pic>
        <p:nvPicPr>
          <p:cNvPr id="325" name="Google Shape;325;p44"/>
          <p:cNvPicPr preferRelativeResize="0"/>
          <p:nvPr/>
        </p:nvPicPr>
        <p:blipFill>
          <a:blip r:embed="rId6">
            <a:alphaModFix/>
          </a:blip>
          <a:stretch>
            <a:fillRect/>
          </a:stretch>
        </p:blipFill>
        <p:spPr>
          <a:xfrm>
            <a:off x="5532775" y="4318060"/>
            <a:ext cx="3154025" cy="212579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0" name="Shape 330"/>
        <p:cNvGrpSpPr/>
        <p:nvPr/>
      </p:nvGrpSpPr>
      <p:grpSpPr>
        <a:xfrm>
          <a:off x="0" y="0"/>
          <a:ext cx="0" cy="0"/>
          <a:chOff x="0" y="0"/>
          <a:chExt cx="0" cy="0"/>
        </a:xfrm>
      </p:grpSpPr>
      <p:sp>
        <p:nvSpPr>
          <p:cNvPr id="331" name="Google Shape;331;p45"/>
          <p:cNvSpPr txBox="1"/>
          <p:nvPr>
            <p:ph type="title"/>
          </p:nvPr>
        </p:nvSpPr>
        <p:spPr>
          <a:xfrm>
            <a:off x="457200" y="-12"/>
            <a:ext cx="8229600" cy="1143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None/>
            </a:pPr>
            <a:r>
              <a:rPr lang="en" sz="3600"/>
              <a:t>Major shifts in workforce</a:t>
            </a:r>
            <a:endParaRPr sz="3600"/>
          </a:p>
        </p:txBody>
      </p:sp>
      <p:pic>
        <p:nvPicPr>
          <p:cNvPr id="332" name="Google Shape;332;p45"/>
          <p:cNvPicPr preferRelativeResize="0"/>
          <p:nvPr/>
        </p:nvPicPr>
        <p:blipFill>
          <a:blip r:embed="rId3">
            <a:alphaModFix/>
          </a:blip>
          <a:stretch>
            <a:fillRect/>
          </a:stretch>
        </p:blipFill>
        <p:spPr>
          <a:xfrm>
            <a:off x="831575" y="1292075"/>
            <a:ext cx="7669151" cy="541352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sp>
        <p:nvSpPr>
          <p:cNvPr id="124" name="Google Shape;124;p19"/>
          <p:cNvSpPr txBox="1"/>
          <p:nvPr>
            <p:ph type="title"/>
          </p:nvPr>
        </p:nvSpPr>
        <p:spPr>
          <a:xfrm>
            <a:off x="311700" y="546667"/>
            <a:ext cx="8520600" cy="810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Think of 5 words you associate with the history of science</a:t>
            </a:r>
            <a:endParaRPr/>
          </a:p>
        </p:txBody>
      </p:sp>
      <p:sp>
        <p:nvSpPr>
          <p:cNvPr id="125" name="Google Shape;125;p19"/>
          <p:cNvSpPr txBox="1"/>
          <p:nvPr>
            <p:ph idx="1" type="body"/>
          </p:nvPr>
        </p:nvSpPr>
        <p:spPr>
          <a:xfrm>
            <a:off x="311700" y="2048001"/>
            <a:ext cx="8520600" cy="4043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My words:</a:t>
            </a:r>
            <a:endParaRPr/>
          </a:p>
          <a:p>
            <a:pPr indent="-381000" lvl="0" marL="457200" rtl="0" algn="l">
              <a:spcBef>
                <a:spcPts val="1600"/>
              </a:spcBef>
              <a:spcAft>
                <a:spcPts val="0"/>
              </a:spcAft>
              <a:buSzPts val="2400"/>
              <a:buChar char="●"/>
            </a:pPr>
            <a:r>
              <a:rPr lang="en"/>
              <a:t>Curiosity</a:t>
            </a:r>
            <a:endParaRPr/>
          </a:p>
          <a:p>
            <a:pPr indent="-381000" lvl="0" marL="457200" rtl="0" algn="l">
              <a:spcBef>
                <a:spcPts val="0"/>
              </a:spcBef>
              <a:spcAft>
                <a:spcPts val="0"/>
              </a:spcAft>
              <a:buSzPts val="2400"/>
              <a:buChar char="●"/>
            </a:pPr>
            <a:r>
              <a:rPr lang="en"/>
              <a:t>Ignorance</a:t>
            </a:r>
            <a:endParaRPr/>
          </a:p>
          <a:p>
            <a:pPr indent="-381000" lvl="0" marL="457200" rtl="0" algn="l">
              <a:spcBef>
                <a:spcPts val="0"/>
              </a:spcBef>
              <a:spcAft>
                <a:spcPts val="0"/>
              </a:spcAft>
              <a:buSzPts val="2400"/>
              <a:buChar char="●"/>
            </a:pPr>
            <a:r>
              <a:rPr lang="en"/>
              <a:t>Exclusion</a:t>
            </a:r>
            <a:endParaRPr/>
          </a:p>
          <a:p>
            <a:pPr indent="-381000" lvl="0" marL="457200" rtl="0" algn="l">
              <a:spcBef>
                <a:spcPts val="0"/>
              </a:spcBef>
              <a:spcAft>
                <a:spcPts val="0"/>
              </a:spcAft>
              <a:buSzPts val="2400"/>
              <a:buChar char="●"/>
            </a:pPr>
            <a:r>
              <a:rPr lang="en"/>
              <a:t>Democracy</a:t>
            </a:r>
            <a:endParaRPr/>
          </a:p>
          <a:p>
            <a:pPr indent="-381000" lvl="0" marL="457200" rtl="0" algn="l">
              <a:spcBef>
                <a:spcPts val="0"/>
              </a:spcBef>
              <a:spcAft>
                <a:spcPts val="0"/>
              </a:spcAft>
              <a:buSzPts val="2400"/>
              <a:buChar char="●"/>
            </a:pPr>
            <a:r>
              <a:rPr lang="en"/>
              <a:t>Evolution</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5">
                                            <p:txEl>
                                              <p:pRg end="0" st="0"/>
                                            </p:txEl>
                                          </p:spTgt>
                                        </p:tgtEl>
                                        <p:attrNameLst>
                                          <p:attrName>style.visibility</p:attrName>
                                        </p:attrNameLst>
                                      </p:cBhvr>
                                      <p:to>
                                        <p:strVal val="visible"/>
                                      </p:to>
                                    </p:set>
                                    <p:animEffect filter="fade" transition="in">
                                      <p:cBhvr>
                                        <p:cTn dur="1000"/>
                                        <p:tgtEl>
                                          <p:spTgt spid="125">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5">
                                            <p:txEl>
                                              <p:pRg end="1" st="1"/>
                                            </p:txEl>
                                          </p:spTgt>
                                        </p:tgtEl>
                                        <p:attrNameLst>
                                          <p:attrName>style.visibility</p:attrName>
                                        </p:attrNameLst>
                                      </p:cBhvr>
                                      <p:to>
                                        <p:strVal val="visible"/>
                                      </p:to>
                                    </p:set>
                                    <p:animEffect filter="fade" transition="in">
                                      <p:cBhvr>
                                        <p:cTn dur="1000"/>
                                        <p:tgtEl>
                                          <p:spTgt spid="125">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5">
                                            <p:txEl>
                                              <p:pRg end="2" st="2"/>
                                            </p:txEl>
                                          </p:spTgt>
                                        </p:tgtEl>
                                        <p:attrNameLst>
                                          <p:attrName>style.visibility</p:attrName>
                                        </p:attrNameLst>
                                      </p:cBhvr>
                                      <p:to>
                                        <p:strVal val="visible"/>
                                      </p:to>
                                    </p:set>
                                    <p:animEffect filter="fade" transition="in">
                                      <p:cBhvr>
                                        <p:cTn dur="1000"/>
                                        <p:tgtEl>
                                          <p:spTgt spid="125">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5">
                                            <p:txEl>
                                              <p:pRg end="3" st="3"/>
                                            </p:txEl>
                                          </p:spTgt>
                                        </p:tgtEl>
                                        <p:attrNameLst>
                                          <p:attrName>style.visibility</p:attrName>
                                        </p:attrNameLst>
                                      </p:cBhvr>
                                      <p:to>
                                        <p:strVal val="visible"/>
                                      </p:to>
                                    </p:set>
                                    <p:animEffect filter="fade" transition="in">
                                      <p:cBhvr>
                                        <p:cTn dur="1000"/>
                                        <p:tgtEl>
                                          <p:spTgt spid="125">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5">
                                            <p:txEl>
                                              <p:pRg end="4" st="4"/>
                                            </p:txEl>
                                          </p:spTgt>
                                        </p:tgtEl>
                                        <p:attrNameLst>
                                          <p:attrName>style.visibility</p:attrName>
                                        </p:attrNameLst>
                                      </p:cBhvr>
                                      <p:to>
                                        <p:strVal val="visible"/>
                                      </p:to>
                                    </p:set>
                                    <p:animEffect filter="fade" transition="in">
                                      <p:cBhvr>
                                        <p:cTn dur="1000"/>
                                        <p:tgtEl>
                                          <p:spTgt spid="125">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5">
                                            <p:txEl>
                                              <p:pRg end="5" st="5"/>
                                            </p:txEl>
                                          </p:spTgt>
                                        </p:tgtEl>
                                        <p:attrNameLst>
                                          <p:attrName>style.visibility</p:attrName>
                                        </p:attrNameLst>
                                      </p:cBhvr>
                                      <p:to>
                                        <p:strVal val="visible"/>
                                      </p:to>
                                    </p:set>
                                    <p:animEffect filter="fade" transition="in">
                                      <p:cBhvr>
                                        <p:cTn dur="1000"/>
                                        <p:tgtEl>
                                          <p:spTgt spid="125">
                                            <p:txEl>
                                              <p:pRg end="5" st="5"/>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7" name="Shape 337"/>
        <p:cNvGrpSpPr/>
        <p:nvPr/>
      </p:nvGrpSpPr>
      <p:grpSpPr>
        <a:xfrm>
          <a:off x="0" y="0"/>
          <a:ext cx="0" cy="0"/>
          <a:chOff x="0" y="0"/>
          <a:chExt cx="0" cy="0"/>
        </a:xfrm>
      </p:grpSpPr>
      <p:sp>
        <p:nvSpPr>
          <p:cNvPr id="338" name="Google Shape;338;p46"/>
          <p:cNvSpPr txBox="1"/>
          <p:nvPr>
            <p:ph type="title"/>
          </p:nvPr>
        </p:nvSpPr>
        <p:spPr>
          <a:xfrm>
            <a:off x="457200" y="274638"/>
            <a:ext cx="8229600" cy="1143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None/>
            </a:pPr>
            <a:r>
              <a:rPr lang="en" sz="3600"/>
              <a:t>What was good about these shifts? What was problematic?</a:t>
            </a:r>
            <a:endParaRPr sz="3600"/>
          </a:p>
        </p:txBody>
      </p:sp>
      <p:sp>
        <p:nvSpPr>
          <p:cNvPr id="339" name="Google Shape;339;p46"/>
          <p:cNvSpPr txBox="1"/>
          <p:nvPr>
            <p:ph idx="1" type="body"/>
          </p:nvPr>
        </p:nvSpPr>
        <p:spPr>
          <a:xfrm>
            <a:off x="142450" y="1805600"/>
            <a:ext cx="6036300" cy="4320600"/>
          </a:xfrm>
          <a:prstGeom prst="rect">
            <a:avLst/>
          </a:prstGeom>
        </p:spPr>
        <p:txBody>
          <a:bodyPr anchorCtr="0" anchor="t" bIns="45700" lIns="91425" spcFirstLastPara="1" rIns="91425" wrap="square" tIns="45700">
            <a:noAutofit/>
          </a:bodyPr>
          <a:lstStyle/>
          <a:p>
            <a:pPr indent="-381000" lvl="0" marL="457200" rtl="0" algn="l">
              <a:spcBef>
                <a:spcPts val="360"/>
              </a:spcBef>
              <a:spcAft>
                <a:spcPts val="0"/>
              </a:spcAft>
              <a:buSzPts val="2400"/>
              <a:buChar char="●"/>
            </a:pPr>
            <a:r>
              <a:rPr lang="en" sz="2400"/>
              <a:t>Life expectancy went up</a:t>
            </a:r>
            <a:endParaRPr sz="2400"/>
          </a:p>
          <a:p>
            <a:pPr indent="-381000" lvl="0" marL="457200" rtl="0" algn="l">
              <a:spcBef>
                <a:spcPts val="0"/>
              </a:spcBef>
              <a:spcAft>
                <a:spcPts val="0"/>
              </a:spcAft>
              <a:buSzPts val="2400"/>
              <a:buChar char="●"/>
            </a:pPr>
            <a:r>
              <a:rPr lang="en" sz="2400"/>
              <a:t>Women gained more rights (smaller families)</a:t>
            </a:r>
            <a:endParaRPr sz="2400"/>
          </a:p>
          <a:p>
            <a:pPr indent="-381000" lvl="0" marL="457200" rtl="0" algn="l">
              <a:spcBef>
                <a:spcPts val="0"/>
              </a:spcBef>
              <a:spcAft>
                <a:spcPts val="0"/>
              </a:spcAft>
              <a:buSzPts val="2400"/>
              <a:buChar char="●"/>
            </a:pPr>
            <a:r>
              <a:rPr lang="en" sz="2400"/>
              <a:t>The “ills” of technology - pollution and environmental destruction</a:t>
            </a:r>
            <a:endParaRPr sz="2400"/>
          </a:p>
          <a:p>
            <a:pPr indent="-381000" lvl="0" marL="457200" rtl="0" algn="l">
              <a:spcBef>
                <a:spcPts val="0"/>
              </a:spcBef>
              <a:spcAft>
                <a:spcPts val="0"/>
              </a:spcAft>
              <a:buSzPts val="2400"/>
              <a:buChar char="●"/>
            </a:pPr>
            <a:r>
              <a:rPr lang="en" sz="2400"/>
              <a:t>People beginning to question the “benefits” of science</a:t>
            </a:r>
            <a:endParaRPr sz="2400"/>
          </a:p>
        </p:txBody>
      </p:sp>
      <p:pic>
        <p:nvPicPr>
          <p:cNvPr id="340" name="Google Shape;340;p46"/>
          <p:cNvPicPr preferRelativeResize="0"/>
          <p:nvPr/>
        </p:nvPicPr>
        <p:blipFill>
          <a:blip r:embed="rId3">
            <a:alphaModFix/>
          </a:blip>
          <a:stretch>
            <a:fillRect/>
          </a:stretch>
        </p:blipFill>
        <p:spPr>
          <a:xfrm>
            <a:off x="6778700" y="1734876"/>
            <a:ext cx="1590350" cy="2389875"/>
          </a:xfrm>
          <a:prstGeom prst="rect">
            <a:avLst/>
          </a:prstGeom>
          <a:noFill/>
          <a:ln>
            <a:noFill/>
          </a:ln>
        </p:spPr>
      </p:pic>
      <p:pic>
        <p:nvPicPr>
          <p:cNvPr id="341" name="Google Shape;341;p46"/>
          <p:cNvPicPr preferRelativeResize="0"/>
          <p:nvPr/>
        </p:nvPicPr>
        <p:blipFill>
          <a:blip r:embed="rId4">
            <a:alphaModFix/>
          </a:blip>
          <a:stretch>
            <a:fillRect/>
          </a:stretch>
        </p:blipFill>
        <p:spPr>
          <a:xfrm>
            <a:off x="6401025" y="4724426"/>
            <a:ext cx="2345700" cy="173456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6" name="Shape 346"/>
        <p:cNvGrpSpPr/>
        <p:nvPr/>
      </p:nvGrpSpPr>
      <p:grpSpPr>
        <a:xfrm>
          <a:off x="0" y="0"/>
          <a:ext cx="0" cy="0"/>
          <a:chOff x="0" y="0"/>
          <a:chExt cx="0" cy="0"/>
        </a:xfrm>
      </p:grpSpPr>
      <p:sp>
        <p:nvSpPr>
          <p:cNvPr id="347" name="Google Shape;347;p47"/>
          <p:cNvSpPr txBox="1"/>
          <p:nvPr>
            <p:ph type="title"/>
          </p:nvPr>
        </p:nvSpPr>
        <p:spPr>
          <a:xfrm>
            <a:off x="457200" y="274638"/>
            <a:ext cx="8229600" cy="1143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None/>
            </a:pPr>
            <a:r>
              <a:rPr lang="en" sz="3600"/>
              <a:t>The origins of a movement</a:t>
            </a:r>
            <a:endParaRPr sz="3600"/>
          </a:p>
        </p:txBody>
      </p:sp>
      <p:pic>
        <p:nvPicPr>
          <p:cNvPr id="348" name="Google Shape;348;p47">
            <a:hlinkClick r:id="rId3"/>
          </p:cNvPr>
          <p:cNvPicPr preferRelativeResize="0"/>
          <p:nvPr/>
        </p:nvPicPr>
        <p:blipFill rotWithShape="1">
          <a:blip r:embed="rId4">
            <a:alphaModFix/>
          </a:blip>
          <a:srcRect b="0" l="0" r="0" t="0"/>
          <a:stretch/>
        </p:blipFill>
        <p:spPr>
          <a:xfrm>
            <a:off x="914125" y="1951218"/>
            <a:ext cx="3338096" cy="4082039"/>
          </a:xfrm>
          <a:prstGeom prst="rect">
            <a:avLst/>
          </a:prstGeom>
          <a:noFill/>
          <a:ln>
            <a:noFill/>
          </a:ln>
        </p:spPr>
      </p:pic>
      <p:pic>
        <p:nvPicPr>
          <p:cNvPr descr="Historical clips on DDT, Rachel Carson and science explaining why humans pollute. Video put together for the MSc in Environmental Technology." id="349" name="Google Shape;349;p47" title="Pesticides - DDT - Rachel Carson - Silent Spring">
            <a:hlinkClick r:id="rId5"/>
          </p:cNvPr>
          <p:cNvPicPr preferRelativeResize="0"/>
          <p:nvPr/>
        </p:nvPicPr>
        <p:blipFill>
          <a:blip r:embed="rId6">
            <a:alphaModFix/>
          </a:blip>
          <a:stretch>
            <a:fillRect/>
          </a:stretch>
        </p:blipFill>
        <p:spPr>
          <a:xfrm>
            <a:off x="4973999" y="1570049"/>
            <a:ext cx="4002625" cy="3001950"/>
          </a:xfrm>
          <a:prstGeom prst="rect">
            <a:avLst/>
          </a:prstGeom>
          <a:noFill/>
          <a:ln>
            <a:noFill/>
          </a:ln>
        </p:spPr>
      </p:pic>
      <p:sp>
        <p:nvSpPr>
          <p:cNvPr id="350" name="Google Shape;350;p47"/>
          <p:cNvSpPr txBox="1"/>
          <p:nvPr/>
        </p:nvSpPr>
        <p:spPr>
          <a:xfrm>
            <a:off x="4767950" y="4865925"/>
            <a:ext cx="3918900" cy="1329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latin typeface="Roboto"/>
                <a:ea typeface="Roboto"/>
                <a:cs typeface="Roboto"/>
                <a:sym typeface="Roboto"/>
              </a:rPr>
              <a:t>Watch: </a:t>
            </a:r>
            <a:r>
              <a:rPr lang="en" sz="2400" u="sng">
                <a:solidFill>
                  <a:schemeClr val="hlink"/>
                </a:solidFill>
                <a:hlinkClick r:id="rId7"/>
              </a:rPr>
              <a:t>https://www.youtube.com/watch?v=Ipbc-6IvMQI&amp;feature=emb_logo</a:t>
            </a:r>
            <a:endParaRPr sz="2400">
              <a:latin typeface="Roboto"/>
              <a:ea typeface="Roboto"/>
              <a:cs typeface="Roboto"/>
              <a:sym typeface="Roboto"/>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4" name="Shape 354"/>
        <p:cNvGrpSpPr/>
        <p:nvPr/>
      </p:nvGrpSpPr>
      <p:grpSpPr>
        <a:xfrm>
          <a:off x="0" y="0"/>
          <a:ext cx="0" cy="0"/>
          <a:chOff x="0" y="0"/>
          <a:chExt cx="0" cy="0"/>
        </a:xfrm>
      </p:grpSpPr>
      <p:sp>
        <p:nvSpPr>
          <p:cNvPr id="355" name="Google Shape;355;p48"/>
          <p:cNvSpPr txBox="1"/>
          <p:nvPr>
            <p:ph type="title"/>
          </p:nvPr>
        </p:nvSpPr>
        <p:spPr>
          <a:xfrm>
            <a:off x="457200" y="274638"/>
            <a:ext cx="8229600" cy="11430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
              <a:t>Post in the chat</a:t>
            </a:r>
            <a:endParaRPr/>
          </a:p>
        </p:txBody>
      </p:sp>
      <p:sp>
        <p:nvSpPr>
          <p:cNvPr id="356" name="Google Shape;356;p48"/>
          <p:cNvSpPr txBox="1"/>
          <p:nvPr>
            <p:ph idx="1" type="body"/>
          </p:nvPr>
        </p:nvSpPr>
        <p:spPr>
          <a:xfrm>
            <a:off x="261250" y="1485900"/>
            <a:ext cx="8229600" cy="45261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rPr lang="en" sz="2500"/>
              <a:t>The</a:t>
            </a:r>
            <a:r>
              <a:rPr lang="en" sz="2500"/>
              <a:t> 5 words you associate with the history of science </a:t>
            </a:r>
            <a:endParaRPr sz="2500"/>
          </a:p>
          <a:p>
            <a:pPr indent="0" lvl="0" marL="0" rtl="0" algn="l">
              <a:spcBef>
                <a:spcPts val="1600"/>
              </a:spcBef>
              <a:spcAft>
                <a:spcPts val="1600"/>
              </a:spcAft>
              <a:buNone/>
            </a:pPr>
            <a:r>
              <a:rPr lang="en" sz="2500"/>
              <a:t>Where do you think the history of science begins?</a:t>
            </a:r>
            <a:endParaRPr sz="2500"/>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1" name="Shape 361"/>
        <p:cNvGrpSpPr/>
        <p:nvPr/>
      </p:nvGrpSpPr>
      <p:grpSpPr>
        <a:xfrm>
          <a:off x="0" y="0"/>
          <a:ext cx="0" cy="0"/>
          <a:chOff x="0" y="0"/>
          <a:chExt cx="0" cy="0"/>
        </a:xfrm>
      </p:grpSpPr>
      <p:sp>
        <p:nvSpPr>
          <p:cNvPr id="362" name="Google Shape;362;p49"/>
          <p:cNvSpPr txBox="1"/>
          <p:nvPr>
            <p:ph type="title"/>
          </p:nvPr>
        </p:nvSpPr>
        <p:spPr>
          <a:xfrm>
            <a:off x="457200" y="274653"/>
            <a:ext cx="8229600" cy="14151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None/>
            </a:pPr>
            <a:r>
              <a:rPr lang="en" sz="3600"/>
              <a:t>1970s - what happened during this decade?</a:t>
            </a:r>
            <a:endParaRPr sz="3600"/>
          </a:p>
        </p:txBody>
      </p:sp>
      <p:sp>
        <p:nvSpPr>
          <p:cNvPr id="363" name="Google Shape;363;p49"/>
          <p:cNvSpPr txBox="1"/>
          <p:nvPr>
            <p:ph idx="1" type="body"/>
          </p:nvPr>
        </p:nvSpPr>
        <p:spPr>
          <a:xfrm>
            <a:off x="457200" y="2037525"/>
            <a:ext cx="5009400" cy="4088700"/>
          </a:xfrm>
          <a:prstGeom prst="rect">
            <a:avLst/>
          </a:prstGeom>
        </p:spPr>
        <p:txBody>
          <a:bodyPr anchorCtr="0" anchor="t" bIns="45700" lIns="91425" spcFirstLastPara="1" rIns="91425" wrap="square" tIns="45700">
            <a:noAutofit/>
          </a:bodyPr>
          <a:lstStyle/>
          <a:p>
            <a:pPr indent="-381000" lvl="0" marL="457200" rtl="0" algn="l">
              <a:spcBef>
                <a:spcPts val="360"/>
              </a:spcBef>
              <a:spcAft>
                <a:spcPts val="0"/>
              </a:spcAft>
              <a:buSzPts val="2400"/>
              <a:buChar char="●"/>
            </a:pPr>
            <a:r>
              <a:rPr lang="en" sz="2400"/>
              <a:t>Creation of the EPA</a:t>
            </a:r>
            <a:endParaRPr sz="2400"/>
          </a:p>
          <a:p>
            <a:pPr indent="-381000" lvl="0" marL="457200" rtl="0" algn="l">
              <a:spcBef>
                <a:spcPts val="0"/>
              </a:spcBef>
              <a:spcAft>
                <a:spcPts val="0"/>
              </a:spcAft>
              <a:buSzPts val="2400"/>
              <a:buChar char="●"/>
            </a:pPr>
            <a:r>
              <a:rPr lang="en" sz="2400"/>
              <a:t>Clean Air Act</a:t>
            </a:r>
            <a:endParaRPr sz="2400"/>
          </a:p>
          <a:p>
            <a:pPr indent="-381000" lvl="0" marL="457200" rtl="0" algn="l">
              <a:spcBef>
                <a:spcPts val="0"/>
              </a:spcBef>
              <a:spcAft>
                <a:spcPts val="0"/>
              </a:spcAft>
              <a:buSzPts val="2400"/>
              <a:buChar char="●"/>
            </a:pPr>
            <a:r>
              <a:rPr lang="en" sz="2400"/>
              <a:t>Banning of DDT</a:t>
            </a:r>
            <a:endParaRPr sz="2400"/>
          </a:p>
          <a:p>
            <a:pPr indent="-381000" lvl="0" marL="457200" rtl="0" algn="l">
              <a:spcBef>
                <a:spcPts val="0"/>
              </a:spcBef>
              <a:spcAft>
                <a:spcPts val="0"/>
              </a:spcAft>
              <a:buSzPts val="2400"/>
              <a:buChar char="●"/>
            </a:pPr>
            <a:r>
              <a:rPr lang="en" sz="2400"/>
              <a:t>Water Pollution Control Act</a:t>
            </a:r>
            <a:endParaRPr sz="2400"/>
          </a:p>
          <a:p>
            <a:pPr indent="-381000" lvl="0" marL="457200" rtl="0" algn="l">
              <a:spcBef>
                <a:spcPts val="0"/>
              </a:spcBef>
              <a:spcAft>
                <a:spcPts val="0"/>
              </a:spcAft>
              <a:buSzPts val="2400"/>
              <a:buChar char="●"/>
            </a:pPr>
            <a:r>
              <a:rPr lang="en" sz="2400"/>
              <a:t>Endangered Species Act</a:t>
            </a:r>
            <a:endParaRPr sz="2400"/>
          </a:p>
          <a:p>
            <a:pPr indent="0" lvl="0" marL="0" rtl="0" algn="l">
              <a:spcBef>
                <a:spcPts val="1600"/>
              </a:spcBef>
              <a:spcAft>
                <a:spcPts val="0"/>
              </a:spcAft>
              <a:buClr>
                <a:schemeClr val="dk1"/>
              </a:buClr>
              <a:buSzPts val="1100"/>
              <a:buFont typeface="Arial"/>
              <a:buNone/>
            </a:pPr>
            <a:r>
              <a:t/>
            </a:r>
            <a:endParaRPr sz="2400"/>
          </a:p>
          <a:p>
            <a:pPr indent="0" lvl="0" marL="0" rtl="0" algn="l">
              <a:spcBef>
                <a:spcPts val="1600"/>
              </a:spcBef>
              <a:spcAft>
                <a:spcPts val="1600"/>
              </a:spcAft>
              <a:buNone/>
            </a:pPr>
            <a:r>
              <a:t/>
            </a:r>
            <a:endParaRPr sz="2400"/>
          </a:p>
        </p:txBody>
      </p:sp>
      <p:pic>
        <p:nvPicPr>
          <p:cNvPr id="364" name="Google Shape;364;p49"/>
          <p:cNvPicPr preferRelativeResize="0"/>
          <p:nvPr/>
        </p:nvPicPr>
        <p:blipFill rotWithShape="1">
          <a:blip r:embed="rId3">
            <a:alphaModFix/>
          </a:blip>
          <a:srcRect b="0" l="0" r="0" t="0"/>
          <a:stretch/>
        </p:blipFill>
        <p:spPr>
          <a:xfrm>
            <a:off x="5551999" y="4710550"/>
            <a:ext cx="3399425" cy="1807975"/>
          </a:xfrm>
          <a:prstGeom prst="rect">
            <a:avLst/>
          </a:prstGeom>
          <a:noFill/>
          <a:ln>
            <a:noFill/>
          </a:ln>
        </p:spPr>
      </p:pic>
      <p:pic>
        <p:nvPicPr>
          <p:cNvPr id="365" name="Google Shape;365;p49"/>
          <p:cNvPicPr preferRelativeResize="0"/>
          <p:nvPr/>
        </p:nvPicPr>
        <p:blipFill>
          <a:blip r:embed="rId4">
            <a:alphaModFix/>
          </a:blip>
          <a:stretch>
            <a:fillRect/>
          </a:stretch>
        </p:blipFill>
        <p:spPr>
          <a:xfrm>
            <a:off x="6493975" y="2037513"/>
            <a:ext cx="2457450" cy="1857375"/>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0" name="Shape 370"/>
        <p:cNvGrpSpPr/>
        <p:nvPr/>
      </p:nvGrpSpPr>
      <p:grpSpPr>
        <a:xfrm>
          <a:off x="0" y="0"/>
          <a:ext cx="0" cy="0"/>
          <a:chOff x="0" y="0"/>
          <a:chExt cx="0" cy="0"/>
        </a:xfrm>
      </p:grpSpPr>
      <p:sp>
        <p:nvSpPr>
          <p:cNvPr id="371" name="Google Shape;371;p50"/>
          <p:cNvSpPr txBox="1"/>
          <p:nvPr>
            <p:ph type="title"/>
          </p:nvPr>
        </p:nvSpPr>
        <p:spPr>
          <a:xfrm>
            <a:off x="457200" y="274638"/>
            <a:ext cx="8229600" cy="11430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 sz="3600"/>
              <a:t>But it wasn’t enough...</a:t>
            </a:r>
            <a:endParaRPr sz="3600"/>
          </a:p>
        </p:txBody>
      </p:sp>
      <p:sp>
        <p:nvSpPr>
          <p:cNvPr id="372" name="Google Shape;372;p50"/>
          <p:cNvSpPr txBox="1"/>
          <p:nvPr>
            <p:ph idx="1" type="body"/>
          </p:nvPr>
        </p:nvSpPr>
        <p:spPr>
          <a:xfrm>
            <a:off x="457200" y="1600200"/>
            <a:ext cx="4843800" cy="4526100"/>
          </a:xfrm>
          <a:prstGeom prst="rect">
            <a:avLst/>
          </a:prstGeom>
        </p:spPr>
        <p:txBody>
          <a:bodyPr anchorCtr="0" anchor="t" bIns="45700" lIns="91425" spcFirstLastPara="1" rIns="91425" wrap="square" tIns="45700">
            <a:noAutofit/>
          </a:bodyPr>
          <a:lstStyle/>
          <a:p>
            <a:pPr indent="-381000" lvl="0" marL="457200" rtl="0" algn="l">
              <a:spcBef>
                <a:spcPts val="360"/>
              </a:spcBef>
              <a:spcAft>
                <a:spcPts val="0"/>
              </a:spcAft>
              <a:buSzPts val="2400"/>
              <a:buChar char="●"/>
            </a:pPr>
            <a:r>
              <a:rPr lang="en" sz="2400"/>
              <a:t>People being impacted by pollutants</a:t>
            </a:r>
            <a:endParaRPr sz="2400"/>
          </a:p>
          <a:p>
            <a:pPr indent="-381000" lvl="0" marL="457200" rtl="0" algn="l">
              <a:spcBef>
                <a:spcPts val="0"/>
              </a:spcBef>
              <a:spcAft>
                <a:spcPts val="0"/>
              </a:spcAft>
              <a:buSzPts val="2400"/>
              <a:buChar char="●"/>
            </a:pPr>
            <a:r>
              <a:rPr lang="en" sz="2400"/>
              <a:t>Beginning of citizens and scientists working together to change policies</a:t>
            </a:r>
            <a:endParaRPr sz="2400"/>
          </a:p>
          <a:p>
            <a:pPr indent="-381000" lvl="0" marL="457200" rtl="0" algn="l">
              <a:spcBef>
                <a:spcPts val="0"/>
              </a:spcBef>
              <a:spcAft>
                <a:spcPts val="0"/>
              </a:spcAft>
              <a:buSzPts val="2400"/>
              <a:buChar char="●"/>
            </a:pPr>
            <a:r>
              <a:rPr lang="en" sz="2400"/>
              <a:t>The Environmental Justice movement emerges</a:t>
            </a:r>
            <a:endParaRPr sz="2400"/>
          </a:p>
          <a:p>
            <a:pPr indent="-381000" lvl="0" marL="457200" rtl="0" algn="l">
              <a:spcBef>
                <a:spcPts val="0"/>
              </a:spcBef>
              <a:spcAft>
                <a:spcPts val="0"/>
              </a:spcAft>
              <a:buSzPts val="2400"/>
              <a:buChar char="●"/>
            </a:pPr>
            <a:r>
              <a:rPr lang="en" sz="2400"/>
              <a:t>Watch 2 minute video: https://www.youtube.com/watch?v=fe2QPzfBsq8&amp;feature=emb_logo</a:t>
            </a:r>
            <a:endParaRPr sz="2400"/>
          </a:p>
        </p:txBody>
      </p:sp>
      <p:pic>
        <p:nvPicPr>
          <p:cNvPr id="373" name="Google Shape;373;p50"/>
          <p:cNvPicPr preferRelativeResize="0"/>
          <p:nvPr/>
        </p:nvPicPr>
        <p:blipFill>
          <a:blip r:embed="rId3">
            <a:alphaModFix/>
          </a:blip>
          <a:stretch>
            <a:fillRect/>
          </a:stretch>
        </p:blipFill>
        <p:spPr>
          <a:xfrm>
            <a:off x="5784700" y="2166388"/>
            <a:ext cx="2686050" cy="1704975"/>
          </a:xfrm>
          <a:prstGeom prst="rect">
            <a:avLst/>
          </a:prstGeom>
          <a:noFill/>
          <a:ln>
            <a:noFill/>
          </a:ln>
        </p:spPr>
      </p:pic>
      <p:pic>
        <p:nvPicPr>
          <p:cNvPr descr="Archived news coverage from WNED-TV provides a look at the Love Canal environmental disaster, which forced many families to move from their Niagara Falls, N.Y., neighborhood.&#10;To learn more about these events, go to wbfo.org/topic/love-canal-40-years-later" id="374" name="Google Shape;374;p50" title="Love Canal -- 40 Years Later">
            <a:hlinkClick r:id="rId4"/>
          </p:cNvPr>
          <p:cNvPicPr preferRelativeResize="0"/>
          <p:nvPr/>
        </p:nvPicPr>
        <p:blipFill>
          <a:blip r:embed="rId5">
            <a:alphaModFix/>
          </a:blip>
          <a:stretch>
            <a:fillRect/>
          </a:stretch>
        </p:blipFill>
        <p:spPr>
          <a:xfrm>
            <a:off x="5453400" y="4023763"/>
            <a:ext cx="3538200" cy="265365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9" name="Shape 379"/>
        <p:cNvGrpSpPr/>
        <p:nvPr/>
      </p:nvGrpSpPr>
      <p:grpSpPr>
        <a:xfrm>
          <a:off x="0" y="0"/>
          <a:ext cx="0" cy="0"/>
          <a:chOff x="0" y="0"/>
          <a:chExt cx="0" cy="0"/>
        </a:xfrm>
      </p:grpSpPr>
      <p:sp>
        <p:nvSpPr>
          <p:cNvPr id="380" name="Google Shape;380;p51"/>
          <p:cNvSpPr txBox="1"/>
          <p:nvPr>
            <p:ph type="title"/>
          </p:nvPr>
        </p:nvSpPr>
        <p:spPr>
          <a:xfrm>
            <a:off x="457200" y="274638"/>
            <a:ext cx="8229600" cy="11430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 sz="3600"/>
              <a:t>The Opening of Science - why now?</a:t>
            </a:r>
            <a:endParaRPr sz="3600"/>
          </a:p>
        </p:txBody>
      </p:sp>
      <p:sp>
        <p:nvSpPr>
          <p:cNvPr id="381" name="Google Shape;381;p51"/>
          <p:cNvSpPr txBox="1"/>
          <p:nvPr>
            <p:ph idx="1" type="body"/>
          </p:nvPr>
        </p:nvSpPr>
        <p:spPr>
          <a:xfrm>
            <a:off x="457200" y="1301400"/>
            <a:ext cx="8229600" cy="48249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rPr lang="en" sz="2400"/>
              <a:t>• Societal trends:</a:t>
            </a:r>
            <a:endParaRPr sz="2400"/>
          </a:p>
          <a:p>
            <a:pPr indent="0" lvl="0" marL="457200" rtl="0" algn="l">
              <a:spcBef>
                <a:spcPts val="1600"/>
              </a:spcBef>
              <a:spcAft>
                <a:spcPts val="0"/>
              </a:spcAft>
              <a:buNone/>
            </a:pPr>
            <a:r>
              <a:rPr lang="en" sz="2400"/>
              <a:t>• Education and qualifications</a:t>
            </a:r>
            <a:endParaRPr sz="2400"/>
          </a:p>
          <a:p>
            <a:pPr indent="0" lvl="0" marL="457200" rtl="0" algn="l">
              <a:spcBef>
                <a:spcPts val="1600"/>
              </a:spcBef>
              <a:spcAft>
                <a:spcPts val="0"/>
              </a:spcAft>
              <a:buNone/>
            </a:pPr>
            <a:r>
              <a:rPr lang="en" sz="2400"/>
              <a:t>• Leisure along middle class</a:t>
            </a:r>
            <a:endParaRPr sz="2400"/>
          </a:p>
          <a:p>
            <a:pPr indent="0" lvl="0" marL="457200" rtl="0" algn="l">
              <a:spcBef>
                <a:spcPts val="1600"/>
              </a:spcBef>
              <a:spcAft>
                <a:spcPts val="0"/>
              </a:spcAft>
              <a:buNone/>
            </a:pPr>
            <a:r>
              <a:rPr lang="en" sz="2400">
                <a:solidFill>
                  <a:schemeClr val="lt1"/>
                </a:solidFill>
              </a:rPr>
              <a:t>• </a:t>
            </a:r>
            <a:r>
              <a:rPr lang="en" sz="2400"/>
              <a:t>Awareness of social / environmental problems</a:t>
            </a:r>
            <a:endParaRPr sz="2400"/>
          </a:p>
          <a:p>
            <a:pPr indent="0" lvl="0" marL="457200" rtl="0" algn="l">
              <a:spcBef>
                <a:spcPts val="1600"/>
              </a:spcBef>
              <a:spcAft>
                <a:spcPts val="0"/>
              </a:spcAft>
              <a:buNone/>
            </a:pPr>
            <a:r>
              <a:rPr lang="en" sz="2400"/>
              <a:t>• Civic activism</a:t>
            </a:r>
            <a:endParaRPr sz="2400"/>
          </a:p>
          <a:p>
            <a:pPr indent="0" lvl="0" marL="0" rtl="0" algn="l">
              <a:spcBef>
                <a:spcPts val="1600"/>
              </a:spcBef>
              <a:spcAft>
                <a:spcPts val="0"/>
              </a:spcAft>
              <a:buNone/>
            </a:pPr>
            <a:r>
              <a:rPr lang="en" sz="2400"/>
              <a:t>• Technological trends:</a:t>
            </a:r>
            <a:endParaRPr sz="2400"/>
          </a:p>
          <a:p>
            <a:pPr indent="0" lvl="0" marL="457200" rtl="0" algn="l">
              <a:spcBef>
                <a:spcPts val="1600"/>
              </a:spcBef>
              <a:spcAft>
                <a:spcPts val="0"/>
              </a:spcAft>
              <a:buNone/>
            </a:pPr>
            <a:r>
              <a:rPr lang="en" sz="2400"/>
              <a:t>• Internet access (broadband)</a:t>
            </a:r>
            <a:endParaRPr sz="2400"/>
          </a:p>
          <a:p>
            <a:pPr indent="0" lvl="0" marL="457200" rtl="0" algn="l">
              <a:spcBef>
                <a:spcPts val="1600"/>
              </a:spcBef>
              <a:spcAft>
                <a:spcPts val="0"/>
              </a:spcAft>
              <a:buNone/>
            </a:pPr>
            <a:r>
              <a:rPr lang="en" sz="2400"/>
              <a:t>• Mobile devices</a:t>
            </a:r>
            <a:endParaRPr sz="2400"/>
          </a:p>
          <a:p>
            <a:pPr indent="0" lvl="0" marL="457200" rtl="0" algn="l">
              <a:spcBef>
                <a:spcPts val="1600"/>
              </a:spcBef>
              <a:spcAft>
                <a:spcPts val="0"/>
              </a:spcAft>
              <a:buNone/>
            </a:pPr>
            <a:r>
              <a:rPr lang="en" sz="2400"/>
              <a:t>• Collaborative Web</a:t>
            </a:r>
            <a:endParaRPr sz="2400"/>
          </a:p>
          <a:p>
            <a:pPr indent="0" lvl="0" marL="457200" rtl="0" algn="l">
              <a:spcBef>
                <a:spcPts val="1600"/>
              </a:spcBef>
              <a:spcAft>
                <a:spcPts val="1600"/>
              </a:spcAft>
              <a:buNone/>
            </a:pPr>
            <a:r>
              <a:t/>
            </a:r>
            <a:endParaRPr sz="2400"/>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5" name="Shape 385"/>
        <p:cNvGrpSpPr/>
        <p:nvPr/>
      </p:nvGrpSpPr>
      <p:grpSpPr>
        <a:xfrm>
          <a:off x="0" y="0"/>
          <a:ext cx="0" cy="0"/>
          <a:chOff x="0" y="0"/>
          <a:chExt cx="0" cy="0"/>
        </a:xfrm>
      </p:grpSpPr>
      <p:sp>
        <p:nvSpPr>
          <p:cNvPr id="386" name="Google Shape;386;p52"/>
          <p:cNvSpPr txBox="1"/>
          <p:nvPr>
            <p:ph type="title"/>
          </p:nvPr>
        </p:nvSpPr>
        <p:spPr>
          <a:xfrm>
            <a:off x="457200" y="274638"/>
            <a:ext cx="8229600" cy="11430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 sz="3600"/>
              <a:t>Continuation of the History of Science</a:t>
            </a:r>
            <a:endParaRPr sz="3600"/>
          </a:p>
        </p:txBody>
      </p:sp>
      <p:sp>
        <p:nvSpPr>
          <p:cNvPr id="387" name="Google Shape;387;p52"/>
          <p:cNvSpPr txBox="1"/>
          <p:nvPr>
            <p:ph idx="1" type="body"/>
          </p:nvPr>
        </p:nvSpPr>
        <p:spPr>
          <a:xfrm>
            <a:off x="457200" y="1600200"/>
            <a:ext cx="8229600" cy="45261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rPr lang="en" sz="2400"/>
              <a:t>Today’s plan</a:t>
            </a:r>
            <a:endParaRPr sz="2400"/>
          </a:p>
          <a:p>
            <a:pPr indent="0" lvl="0" marL="0" rtl="0" algn="l">
              <a:spcBef>
                <a:spcPts val="1600"/>
              </a:spcBef>
              <a:spcAft>
                <a:spcPts val="0"/>
              </a:spcAft>
              <a:buNone/>
            </a:pPr>
            <a:r>
              <a:rPr lang="en" sz="2400"/>
              <a:t>-Discuss lecture - where are we in the history of science? </a:t>
            </a:r>
            <a:endParaRPr sz="2400"/>
          </a:p>
          <a:p>
            <a:pPr indent="0" lvl="0" marL="0" rtl="0" algn="l">
              <a:spcBef>
                <a:spcPts val="1600"/>
              </a:spcBef>
              <a:spcAft>
                <a:spcPts val="0"/>
              </a:spcAft>
              <a:buNone/>
            </a:pPr>
            <a:r>
              <a:rPr lang="en" sz="2400"/>
              <a:t>-Finish lecture - the next revolution in science</a:t>
            </a:r>
            <a:endParaRPr sz="2400"/>
          </a:p>
          <a:p>
            <a:pPr indent="0" lvl="0" marL="0" rtl="0" algn="l">
              <a:spcBef>
                <a:spcPts val="1600"/>
              </a:spcBef>
              <a:spcAft>
                <a:spcPts val="0"/>
              </a:spcAft>
              <a:buNone/>
            </a:pPr>
            <a:r>
              <a:rPr lang="en" sz="2400"/>
              <a:t>-Discuss reading</a:t>
            </a:r>
            <a:endParaRPr sz="2400"/>
          </a:p>
          <a:p>
            <a:pPr indent="0" lvl="0" marL="0" rtl="0" algn="l">
              <a:spcBef>
                <a:spcPts val="1600"/>
              </a:spcBef>
              <a:spcAft>
                <a:spcPts val="1600"/>
              </a:spcAft>
              <a:buNone/>
            </a:pPr>
            <a:r>
              <a:rPr lang="en" sz="2400"/>
              <a:t>-Logistics, SCCS, etc.</a:t>
            </a:r>
            <a:endParaRPr sz="2400"/>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1" name="Shape 391"/>
        <p:cNvGrpSpPr/>
        <p:nvPr/>
      </p:nvGrpSpPr>
      <p:grpSpPr>
        <a:xfrm>
          <a:off x="0" y="0"/>
          <a:ext cx="0" cy="0"/>
          <a:chOff x="0" y="0"/>
          <a:chExt cx="0" cy="0"/>
        </a:xfrm>
      </p:grpSpPr>
      <p:sp>
        <p:nvSpPr>
          <p:cNvPr id="392" name="Google Shape;392;p53"/>
          <p:cNvSpPr txBox="1"/>
          <p:nvPr>
            <p:ph type="title"/>
          </p:nvPr>
        </p:nvSpPr>
        <p:spPr>
          <a:xfrm>
            <a:off x="457200" y="274638"/>
            <a:ext cx="8229600" cy="11430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 sz="3600"/>
              <a:t>To start</a:t>
            </a:r>
            <a:endParaRPr sz="3600"/>
          </a:p>
        </p:txBody>
      </p:sp>
      <p:sp>
        <p:nvSpPr>
          <p:cNvPr id="393" name="Google Shape;393;p53"/>
          <p:cNvSpPr txBox="1"/>
          <p:nvPr>
            <p:ph idx="1" type="body"/>
          </p:nvPr>
        </p:nvSpPr>
        <p:spPr>
          <a:xfrm>
            <a:off x="457200" y="1600200"/>
            <a:ext cx="8229600" cy="45261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rPr lang="en" sz="2400"/>
              <a:t>What were your 5 words?</a:t>
            </a:r>
            <a:endParaRPr sz="2400"/>
          </a:p>
          <a:p>
            <a:pPr indent="0" lvl="0" marL="0" rtl="0" algn="l">
              <a:spcBef>
                <a:spcPts val="1600"/>
              </a:spcBef>
              <a:spcAft>
                <a:spcPts val="1600"/>
              </a:spcAft>
              <a:buNone/>
            </a:pPr>
            <a:r>
              <a:rPr lang="en" sz="2400"/>
              <a:t>What year on the timeline did you select for the beginning of the history of science?</a:t>
            </a:r>
            <a:endParaRPr sz="2400"/>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7" name="Shape 397"/>
        <p:cNvGrpSpPr/>
        <p:nvPr/>
      </p:nvGrpSpPr>
      <p:grpSpPr>
        <a:xfrm>
          <a:off x="0" y="0"/>
          <a:ext cx="0" cy="0"/>
          <a:chOff x="0" y="0"/>
          <a:chExt cx="0" cy="0"/>
        </a:xfrm>
      </p:grpSpPr>
      <p:sp>
        <p:nvSpPr>
          <p:cNvPr id="398" name="Google Shape;398;p54"/>
          <p:cNvSpPr txBox="1"/>
          <p:nvPr>
            <p:ph type="title"/>
          </p:nvPr>
        </p:nvSpPr>
        <p:spPr>
          <a:xfrm>
            <a:off x="311700" y="546667"/>
            <a:ext cx="8520600" cy="810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Group discussions</a:t>
            </a:r>
            <a:endParaRPr/>
          </a:p>
        </p:txBody>
      </p:sp>
      <p:sp>
        <p:nvSpPr>
          <p:cNvPr id="399" name="Google Shape;399;p54"/>
          <p:cNvSpPr txBox="1"/>
          <p:nvPr>
            <p:ph idx="1" type="body"/>
          </p:nvPr>
        </p:nvSpPr>
        <p:spPr>
          <a:xfrm>
            <a:off x="311700" y="1639833"/>
            <a:ext cx="8520600" cy="4452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Did anything from the history of science lecture surprise you? </a:t>
            </a:r>
            <a:endParaRPr/>
          </a:p>
          <a:p>
            <a:pPr indent="0" lvl="0" marL="0" rtl="0" algn="l">
              <a:spcBef>
                <a:spcPts val="1600"/>
              </a:spcBef>
              <a:spcAft>
                <a:spcPts val="0"/>
              </a:spcAft>
              <a:buNone/>
            </a:pPr>
            <a:r>
              <a:rPr lang="en"/>
              <a:t>What do you think the history offers us when we think about the value of science today? </a:t>
            </a:r>
            <a:endParaRPr/>
          </a:p>
          <a:p>
            <a:pPr indent="0" lvl="0" marL="0" rtl="0" algn="l">
              <a:spcBef>
                <a:spcPts val="1600"/>
              </a:spcBef>
              <a:spcAft>
                <a:spcPts val="0"/>
              </a:spcAft>
              <a:buNone/>
            </a:pPr>
            <a:r>
              <a:rPr lang="en"/>
              <a:t>What was missing from the history? </a:t>
            </a:r>
            <a:endParaRPr/>
          </a:p>
          <a:p>
            <a:pPr indent="0" lvl="0" marL="0" rtl="0" algn="l">
              <a:spcBef>
                <a:spcPts val="1600"/>
              </a:spcBef>
              <a:spcAft>
                <a:spcPts val="0"/>
              </a:spcAft>
              <a:buNone/>
            </a:pPr>
            <a:r>
              <a:rPr lang="en"/>
              <a:t>What were topics that you wanted to learn more about?</a:t>
            </a:r>
            <a:endParaRPr/>
          </a:p>
          <a:p>
            <a:pPr indent="0" lvl="0" marL="0" rtl="0" algn="l">
              <a:spcBef>
                <a:spcPts val="1600"/>
              </a:spcBef>
              <a:spcAft>
                <a:spcPts val="1600"/>
              </a:spcAft>
              <a:buNone/>
            </a:pPr>
            <a:r>
              <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3" name="Shape 403"/>
        <p:cNvGrpSpPr/>
        <p:nvPr/>
      </p:nvGrpSpPr>
      <p:grpSpPr>
        <a:xfrm>
          <a:off x="0" y="0"/>
          <a:ext cx="0" cy="0"/>
          <a:chOff x="0" y="0"/>
          <a:chExt cx="0" cy="0"/>
        </a:xfrm>
      </p:grpSpPr>
      <p:sp>
        <p:nvSpPr>
          <p:cNvPr id="404" name="Google Shape;404;p55"/>
          <p:cNvSpPr txBox="1"/>
          <p:nvPr>
            <p:ph type="title"/>
          </p:nvPr>
        </p:nvSpPr>
        <p:spPr>
          <a:xfrm>
            <a:off x="311700" y="546675"/>
            <a:ext cx="3654600" cy="810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Part 2: Where are we in the history of science?</a:t>
            </a:r>
            <a:endParaRPr/>
          </a:p>
          <a:p>
            <a:pPr indent="0" lvl="0" marL="0" rtl="0" algn="l">
              <a:spcBef>
                <a:spcPts val="0"/>
              </a:spcBef>
              <a:spcAft>
                <a:spcPts val="0"/>
              </a:spcAft>
              <a:buNone/>
            </a:pPr>
            <a:r>
              <a:rPr lang="en"/>
              <a:t>(why is science “opening” now?)</a:t>
            </a:r>
            <a:endParaRPr/>
          </a:p>
        </p:txBody>
      </p:sp>
      <p:pic>
        <p:nvPicPr>
          <p:cNvPr id="405" name="Google Shape;405;p55"/>
          <p:cNvPicPr preferRelativeResize="0"/>
          <p:nvPr/>
        </p:nvPicPr>
        <p:blipFill>
          <a:blip r:embed="rId3">
            <a:alphaModFix/>
          </a:blip>
          <a:stretch>
            <a:fillRect/>
          </a:stretch>
        </p:blipFill>
        <p:spPr>
          <a:xfrm>
            <a:off x="4859000" y="1098517"/>
            <a:ext cx="3973290" cy="5196232"/>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p20"/>
          <p:cNvSpPr txBox="1"/>
          <p:nvPr>
            <p:ph type="title"/>
          </p:nvPr>
        </p:nvSpPr>
        <p:spPr>
          <a:xfrm>
            <a:off x="311700" y="546667"/>
            <a:ext cx="8520600" cy="810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i="1" lang="en"/>
              <a:t>Nullius en verba</a:t>
            </a:r>
            <a:r>
              <a:rPr lang="en"/>
              <a:t> - what does it mean?</a:t>
            </a:r>
            <a:endParaRPr/>
          </a:p>
        </p:txBody>
      </p:sp>
      <p:sp>
        <p:nvSpPr>
          <p:cNvPr id="131" name="Google Shape;131;p20"/>
          <p:cNvSpPr txBox="1"/>
          <p:nvPr>
            <p:ph idx="1" type="body"/>
          </p:nvPr>
        </p:nvSpPr>
        <p:spPr>
          <a:xfrm>
            <a:off x="311700" y="1639833"/>
            <a:ext cx="8520600" cy="4452000"/>
          </a:xfrm>
          <a:prstGeom prst="rect">
            <a:avLst/>
          </a:prstGeom>
        </p:spPr>
        <p:txBody>
          <a:bodyPr anchorCtr="0" anchor="t" bIns="91425" lIns="91425" spcFirstLastPara="1" rIns="91425" wrap="square" tIns="91425">
            <a:noAutofit/>
          </a:bodyPr>
          <a:lstStyle/>
          <a:p>
            <a:pPr indent="-381000" lvl="0" marL="457200" rtl="0" algn="l">
              <a:spcBef>
                <a:spcPts val="0"/>
              </a:spcBef>
              <a:spcAft>
                <a:spcPts val="0"/>
              </a:spcAft>
              <a:buSzPts val="2400"/>
              <a:buChar char="●"/>
            </a:pPr>
            <a:r>
              <a:rPr lang="en"/>
              <a:t>“On the word of no one”: Don’t believe something just because someone tells you it’s true - test out each idea and hypothesis for itself</a:t>
            </a:r>
            <a:endParaRPr/>
          </a:p>
          <a:p>
            <a:pPr indent="-381000" lvl="0" marL="457200" rtl="0" algn="l">
              <a:spcBef>
                <a:spcPts val="0"/>
              </a:spcBef>
              <a:spcAft>
                <a:spcPts val="0"/>
              </a:spcAft>
              <a:buSzPts val="2400"/>
              <a:buChar char="●"/>
            </a:pPr>
            <a:r>
              <a:rPr lang="en"/>
              <a:t>In other words, all ideas / theories should be able to be demonstrated multiple times (not just by one person)</a:t>
            </a:r>
            <a:endParaRPr/>
          </a:p>
          <a:p>
            <a:pPr indent="-381000" lvl="0" marL="457200" rtl="0" algn="l">
              <a:spcBef>
                <a:spcPts val="0"/>
              </a:spcBef>
              <a:spcAft>
                <a:spcPts val="0"/>
              </a:spcAft>
              <a:buSzPts val="2400"/>
              <a:buChar char="●"/>
            </a:pPr>
            <a:r>
              <a:rPr lang="en"/>
              <a:t>Hence, the importance of the scientific method</a:t>
            </a:r>
            <a:endParaRPr/>
          </a:p>
        </p:txBody>
      </p:sp>
      <p:pic>
        <p:nvPicPr>
          <p:cNvPr id="132" name="Google Shape;132;p20"/>
          <p:cNvPicPr preferRelativeResize="0"/>
          <p:nvPr/>
        </p:nvPicPr>
        <p:blipFill>
          <a:blip r:embed="rId3">
            <a:alphaModFix/>
          </a:blip>
          <a:stretch>
            <a:fillRect/>
          </a:stretch>
        </p:blipFill>
        <p:spPr>
          <a:xfrm>
            <a:off x="6361050" y="4513913"/>
            <a:ext cx="2054100" cy="2054100"/>
          </a:xfrm>
          <a:prstGeom prst="rect">
            <a:avLst/>
          </a:prstGeom>
          <a:noFill/>
          <a:ln>
            <a:noFill/>
          </a:ln>
        </p:spPr>
      </p:pic>
      <p:pic>
        <p:nvPicPr>
          <p:cNvPr id="133" name="Google Shape;133;p20"/>
          <p:cNvPicPr preferRelativeResize="0"/>
          <p:nvPr/>
        </p:nvPicPr>
        <p:blipFill>
          <a:blip r:embed="rId4">
            <a:alphaModFix/>
          </a:blip>
          <a:stretch>
            <a:fillRect/>
          </a:stretch>
        </p:blipFill>
        <p:spPr>
          <a:xfrm>
            <a:off x="745450" y="4477372"/>
            <a:ext cx="4357750" cy="21271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1">
                                            <p:txEl>
                                              <p:pRg end="0" st="0"/>
                                            </p:txEl>
                                          </p:spTgt>
                                        </p:tgtEl>
                                        <p:attrNameLst>
                                          <p:attrName>style.visibility</p:attrName>
                                        </p:attrNameLst>
                                      </p:cBhvr>
                                      <p:to>
                                        <p:strVal val="visible"/>
                                      </p:to>
                                    </p:set>
                                    <p:animEffect filter="fade" transition="in">
                                      <p:cBhvr>
                                        <p:cTn dur="1000"/>
                                        <p:tgtEl>
                                          <p:spTgt spid="131">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1">
                                            <p:txEl>
                                              <p:pRg end="1" st="1"/>
                                            </p:txEl>
                                          </p:spTgt>
                                        </p:tgtEl>
                                        <p:attrNameLst>
                                          <p:attrName>style.visibility</p:attrName>
                                        </p:attrNameLst>
                                      </p:cBhvr>
                                      <p:to>
                                        <p:strVal val="visible"/>
                                      </p:to>
                                    </p:set>
                                    <p:animEffect filter="fade" transition="in">
                                      <p:cBhvr>
                                        <p:cTn dur="1000"/>
                                        <p:tgtEl>
                                          <p:spTgt spid="131">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1">
                                            <p:txEl>
                                              <p:pRg end="2" st="2"/>
                                            </p:txEl>
                                          </p:spTgt>
                                        </p:tgtEl>
                                        <p:attrNameLst>
                                          <p:attrName>style.visibility</p:attrName>
                                        </p:attrNameLst>
                                      </p:cBhvr>
                                      <p:to>
                                        <p:strVal val="visible"/>
                                      </p:to>
                                    </p:set>
                                    <p:animEffect filter="fade" transition="in">
                                      <p:cBhvr>
                                        <p:cTn dur="1000"/>
                                        <p:tgtEl>
                                          <p:spTgt spid="131">
                                            <p:txEl>
                                              <p:pRg end="2" st="2"/>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9" name="Shape 409"/>
        <p:cNvGrpSpPr/>
        <p:nvPr/>
      </p:nvGrpSpPr>
      <p:grpSpPr>
        <a:xfrm>
          <a:off x="0" y="0"/>
          <a:ext cx="0" cy="0"/>
          <a:chOff x="0" y="0"/>
          <a:chExt cx="0" cy="0"/>
        </a:xfrm>
      </p:grpSpPr>
      <p:sp>
        <p:nvSpPr>
          <p:cNvPr id="410" name="Google Shape;410;p56"/>
          <p:cNvSpPr txBox="1"/>
          <p:nvPr>
            <p:ph type="title"/>
          </p:nvPr>
        </p:nvSpPr>
        <p:spPr>
          <a:xfrm>
            <a:off x="311700" y="154275"/>
            <a:ext cx="8377500" cy="810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Issue #1: Recognition that not everyone has been included in science</a:t>
            </a:r>
            <a:endParaRPr/>
          </a:p>
        </p:txBody>
      </p:sp>
      <p:sp>
        <p:nvSpPr>
          <p:cNvPr id="411" name="Google Shape;411;p56"/>
          <p:cNvSpPr txBox="1"/>
          <p:nvPr>
            <p:ph idx="1" type="body"/>
          </p:nvPr>
        </p:nvSpPr>
        <p:spPr>
          <a:xfrm>
            <a:off x="168175" y="1401500"/>
            <a:ext cx="8975700" cy="4690200"/>
          </a:xfrm>
          <a:prstGeom prst="rect">
            <a:avLst/>
          </a:prstGeom>
        </p:spPr>
        <p:txBody>
          <a:bodyPr anchorCtr="0" anchor="t" bIns="91425" lIns="91425" spcFirstLastPara="1" rIns="91425" wrap="square" tIns="91425">
            <a:noAutofit/>
          </a:bodyPr>
          <a:lstStyle/>
          <a:p>
            <a:pPr indent="-381000" lvl="0" marL="457200" rtl="0" algn="l">
              <a:spcBef>
                <a:spcPts val="0"/>
              </a:spcBef>
              <a:spcAft>
                <a:spcPts val="0"/>
              </a:spcAft>
              <a:buSzPts val="2400"/>
              <a:buChar char="●"/>
            </a:pPr>
            <a:r>
              <a:rPr lang="en"/>
              <a:t>Contributions by People of Color and women</a:t>
            </a:r>
            <a:r>
              <a:rPr lang="en"/>
              <a:t> hidden from history</a:t>
            </a:r>
            <a:endParaRPr/>
          </a:p>
          <a:p>
            <a:pPr indent="-381000" lvl="0" marL="457200" rtl="0" algn="l">
              <a:spcBef>
                <a:spcPts val="0"/>
              </a:spcBef>
              <a:spcAft>
                <a:spcPts val="0"/>
              </a:spcAft>
              <a:buSzPts val="2400"/>
              <a:buChar char="●"/>
            </a:pPr>
            <a:r>
              <a:rPr lang="en"/>
              <a:t>Few opportunities for non-”gentlemen” and non-elite</a:t>
            </a:r>
            <a:endParaRPr/>
          </a:p>
          <a:p>
            <a:pPr indent="-381000" lvl="0" marL="457200" rtl="0" algn="l">
              <a:spcBef>
                <a:spcPts val="0"/>
              </a:spcBef>
              <a:spcAft>
                <a:spcPts val="0"/>
              </a:spcAft>
              <a:buSzPts val="2400"/>
              <a:buChar char="●"/>
            </a:pPr>
            <a:r>
              <a:rPr lang="en"/>
              <a:t>Exclusion of non-European voices</a:t>
            </a:r>
            <a:endParaRPr/>
          </a:p>
          <a:p>
            <a:pPr indent="-381000" lvl="0" marL="457200" rtl="0" algn="l">
              <a:spcBef>
                <a:spcPts val="0"/>
              </a:spcBef>
              <a:spcAft>
                <a:spcPts val="0"/>
              </a:spcAft>
              <a:buSzPts val="2400"/>
              <a:buChar char="●"/>
            </a:pPr>
            <a:r>
              <a:rPr lang="en"/>
              <a:t>Seeing Europe (and European thought) as the “center” of the scientific world</a:t>
            </a:r>
            <a:endParaRPr/>
          </a:p>
          <a:p>
            <a:pPr indent="0" lvl="0" marL="457200" rtl="0" algn="l">
              <a:spcBef>
                <a:spcPts val="1600"/>
              </a:spcBef>
              <a:spcAft>
                <a:spcPts val="0"/>
              </a:spcAft>
              <a:buNone/>
            </a:pPr>
            <a:r>
              <a:t/>
            </a:r>
            <a:endParaRPr/>
          </a:p>
          <a:p>
            <a:pPr indent="0" lvl="0" marL="457200" rtl="0" algn="l">
              <a:spcBef>
                <a:spcPts val="1600"/>
              </a:spcBef>
              <a:spcAft>
                <a:spcPts val="1600"/>
              </a:spcAft>
              <a:buNone/>
            </a:pPr>
            <a:r>
              <a:t/>
            </a:r>
            <a:endParaRPr/>
          </a:p>
        </p:txBody>
      </p:sp>
      <p:pic>
        <p:nvPicPr>
          <p:cNvPr id="412" name="Google Shape;412;p56"/>
          <p:cNvPicPr preferRelativeResize="0"/>
          <p:nvPr/>
        </p:nvPicPr>
        <p:blipFill rotWithShape="1">
          <a:blip r:embed="rId3">
            <a:alphaModFix/>
          </a:blip>
          <a:srcRect b="0" l="0" r="0" t="27499"/>
          <a:stretch/>
        </p:blipFill>
        <p:spPr>
          <a:xfrm>
            <a:off x="2212250" y="3985600"/>
            <a:ext cx="5773525" cy="2592075"/>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6" name="Shape 416"/>
        <p:cNvGrpSpPr/>
        <p:nvPr/>
      </p:nvGrpSpPr>
      <p:grpSpPr>
        <a:xfrm>
          <a:off x="0" y="0"/>
          <a:ext cx="0" cy="0"/>
          <a:chOff x="0" y="0"/>
          <a:chExt cx="0" cy="0"/>
        </a:xfrm>
      </p:grpSpPr>
      <p:sp>
        <p:nvSpPr>
          <p:cNvPr id="417" name="Google Shape;417;p57"/>
          <p:cNvSpPr txBox="1"/>
          <p:nvPr>
            <p:ph type="title"/>
          </p:nvPr>
        </p:nvSpPr>
        <p:spPr>
          <a:xfrm>
            <a:off x="311700" y="546667"/>
            <a:ext cx="8520600" cy="810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Slow, but increasing recognition of hidden contributions in science</a:t>
            </a:r>
            <a:endParaRPr/>
          </a:p>
        </p:txBody>
      </p:sp>
      <p:sp>
        <p:nvSpPr>
          <p:cNvPr id="418" name="Google Shape;418;p57"/>
          <p:cNvSpPr txBox="1"/>
          <p:nvPr>
            <p:ph idx="1" type="body"/>
          </p:nvPr>
        </p:nvSpPr>
        <p:spPr>
          <a:xfrm>
            <a:off x="311700" y="2085850"/>
            <a:ext cx="4160100" cy="4005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-Dr. Gladys West</a:t>
            </a:r>
            <a:endParaRPr/>
          </a:p>
          <a:p>
            <a:pPr indent="0" lvl="0" marL="0" rtl="0" algn="l">
              <a:spcBef>
                <a:spcPts val="1600"/>
              </a:spcBef>
              <a:spcAft>
                <a:spcPts val="0"/>
              </a:spcAft>
              <a:buNone/>
            </a:pPr>
            <a:r>
              <a:rPr lang="en"/>
              <a:t>-The “hidden figure” whose mathematical work led to the invention of GPS, a key tool for environmental research</a:t>
            </a:r>
            <a:endParaRPr/>
          </a:p>
          <a:p>
            <a:pPr indent="0" lvl="0" marL="0" rtl="0" algn="l">
              <a:spcBef>
                <a:spcPts val="1600"/>
              </a:spcBef>
              <a:spcAft>
                <a:spcPts val="0"/>
              </a:spcAft>
              <a:buNone/>
            </a:pPr>
            <a:r>
              <a:rPr lang="en"/>
              <a:t>-inducted into the Air Force Space and Missile Pioneers Hall of Fame in December 2018</a:t>
            </a:r>
            <a:endParaRPr/>
          </a:p>
          <a:p>
            <a:pPr indent="0" lvl="0" marL="0" rtl="0" algn="l">
              <a:spcBef>
                <a:spcPts val="1600"/>
              </a:spcBef>
              <a:spcAft>
                <a:spcPts val="1600"/>
              </a:spcAft>
              <a:buNone/>
            </a:pPr>
            <a:r>
              <a:t/>
            </a:r>
            <a:endParaRPr/>
          </a:p>
        </p:txBody>
      </p:sp>
      <p:pic>
        <p:nvPicPr>
          <p:cNvPr id="419" name="Google Shape;419;p57"/>
          <p:cNvPicPr preferRelativeResize="0"/>
          <p:nvPr/>
        </p:nvPicPr>
        <p:blipFill>
          <a:blip r:embed="rId3">
            <a:alphaModFix/>
          </a:blip>
          <a:stretch>
            <a:fillRect/>
          </a:stretch>
        </p:blipFill>
        <p:spPr>
          <a:xfrm>
            <a:off x="4572000" y="2203450"/>
            <a:ext cx="4557524" cy="3038350"/>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3" name="Shape 423"/>
        <p:cNvGrpSpPr/>
        <p:nvPr/>
      </p:nvGrpSpPr>
      <p:grpSpPr>
        <a:xfrm>
          <a:off x="0" y="0"/>
          <a:ext cx="0" cy="0"/>
          <a:chOff x="0" y="0"/>
          <a:chExt cx="0" cy="0"/>
        </a:xfrm>
      </p:grpSpPr>
      <p:sp>
        <p:nvSpPr>
          <p:cNvPr id="424" name="Google Shape;424;p58"/>
          <p:cNvSpPr txBox="1"/>
          <p:nvPr>
            <p:ph type="title"/>
          </p:nvPr>
        </p:nvSpPr>
        <p:spPr>
          <a:xfrm>
            <a:off x="311700" y="546667"/>
            <a:ext cx="8520600" cy="810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George Washington Carver</a:t>
            </a:r>
            <a:endParaRPr/>
          </a:p>
        </p:txBody>
      </p:sp>
      <p:sp>
        <p:nvSpPr>
          <p:cNvPr id="425" name="Google Shape;425;p58"/>
          <p:cNvSpPr txBox="1"/>
          <p:nvPr>
            <p:ph idx="1" type="body"/>
          </p:nvPr>
        </p:nvSpPr>
        <p:spPr>
          <a:xfrm>
            <a:off x="311700" y="1639825"/>
            <a:ext cx="4397400" cy="4452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1860s – January 5, 1943</a:t>
            </a:r>
            <a:endParaRPr/>
          </a:p>
          <a:p>
            <a:pPr indent="0" lvl="0" marL="0" rtl="0" algn="l">
              <a:spcBef>
                <a:spcPts val="1600"/>
              </a:spcBef>
              <a:spcAft>
                <a:spcPts val="0"/>
              </a:spcAft>
              <a:buNone/>
            </a:pPr>
            <a:r>
              <a:rPr lang="en"/>
              <a:t>Botanist, Born into slavery</a:t>
            </a:r>
            <a:endParaRPr/>
          </a:p>
          <a:p>
            <a:pPr indent="0" lvl="0" marL="0" rtl="0" algn="l">
              <a:spcBef>
                <a:spcPts val="1600"/>
              </a:spcBef>
              <a:spcAft>
                <a:spcPts val="0"/>
              </a:spcAft>
              <a:buNone/>
            </a:pPr>
            <a:r>
              <a:rPr lang="en"/>
              <a:t>-invented over 300 uses for the peanut and developed methods to prevent soil depletion. </a:t>
            </a:r>
            <a:endParaRPr/>
          </a:p>
          <a:p>
            <a:pPr indent="0" lvl="0" marL="0" rtl="0" algn="l">
              <a:spcBef>
                <a:spcPts val="1600"/>
              </a:spcBef>
              <a:spcAft>
                <a:spcPts val="1600"/>
              </a:spcAft>
              <a:buNone/>
            </a:pPr>
            <a:r>
              <a:rPr lang="en"/>
              <a:t>-advisor to prominent leaders like Mahatma Gandhi and President Teddy Roosevelt on agriculture and nutrition.</a:t>
            </a:r>
            <a:endParaRPr/>
          </a:p>
        </p:txBody>
      </p:sp>
      <p:pic>
        <p:nvPicPr>
          <p:cNvPr id="426" name="Google Shape;426;p58"/>
          <p:cNvPicPr preferRelativeResize="0"/>
          <p:nvPr/>
        </p:nvPicPr>
        <p:blipFill>
          <a:blip r:embed="rId3">
            <a:alphaModFix/>
          </a:blip>
          <a:stretch>
            <a:fillRect/>
          </a:stretch>
        </p:blipFill>
        <p:spPr>
          <a:xfrm>
            <a:off x="4861500" y="1509367"/>
            <a:ext cx="4130100" cy="2335643"/>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0" name="Shape 430"/>
        <p:cNvGrpSpPr/>
        <p:nvPr/>
      </p:nvGrpSpPr>
      <p:grpSpPr>
        <a:xfrm>
          <a:off x="0" y="0"/>
          <a:ext cx="0" cy="0"/>
          <a:chOff x="0" y="0"/>
          <a:chExt cx="0" cy="0"/>
        </a:xfrm>
      </p:grpSpPr>
      <p:sp>
        <p:nvSpPr>
          <p:cNvPr id="431" name="Google Shape;431;p59"/>
          <p:cNvSpPr txBox="1"/>
          <p:nvPr>
            <p:ph type="title"/>
          </p:nvPr>
        </p:nvSpPr>
        <p:spPr>
          <a:xfrm>
            <a:off x="311700" y="546667"/>
            <a:ext cx="8520600" cy="810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Eugenie Clark</a:t>
            </a:r>
            <a:endParaRPr/>
          </a:p>
        </p:txBody>
      </p:sp>
      <p:sp>
        <p:nvSpPr>
          <p:cNvPr id="432" name="Google Shape;432;p59"/>
          <p:cNvSpPr txBox="1"/>
          <p:nvPr>
            <p:ph idx="1" type="body"/>
          </p:nvPr>
        </p:nvSpPr>
        <p:spPr>
          <a:xfrm>
            <a:off x="311700" y="1639825"/>
            <a:ext cx="4116900" cy="4452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1922-2015</a:t>
            </a:r>
            <a:endParaRPr/>
          </a:p>
          <a:p>
            <a:pPr indent="0" lvl="0" marL="0" rtl="0" algn="l">
              <a:spcBef>
                <a:spcPts val="1600"/>
              </a:spcBef>
              <a:spcAft>
                <a:spcPts val="0"/>
              </a:spcAft>
              <a:buNone/>
            </a:pPr>
            <a:r>
              <a:rPr lang="en"/>
              <a:t>Father from USA, mother Japanese</a:t>
            </a:r>
            <a:endParaRPr/>
          </a:p>
          <a:p>
            <a:pPr indent="0" lvl="0" marL="0" rtl="0" algn="l">
              <a:spcBef>
                <a:spcPts val="1600"/>
              </a:spcBef>
              <a:spcAft>
                <a:spcPts val="0"/>
              </a:spcAft>
              <a:buNone/>
            </a:pPr>
            <a:r>
              <a:rPr lang="en"/>
              <a:t>Zoologist, marine biologist</a:t>
            </a:r>
            <a:endParaRPr/>
          </a:p>
          <a:p>
            <a:pPr indent="0" lvl="0" marL="0" rtl="0" algn="l">
              <a:spcBef>
                <a:spcPts val="1600"/>
              </a:spcBef>
              <a:spcAft>
                <a:spcPts val="0"/>
              </a:spcAft>
              <a:buNone/>
            </a:pPr>
            <a:r>
              <a:rPr lang="en"/>
              <a:t>Pioneer in study of sharks</a:t>
            </a:r>
            <a:endParaRPr/>
          </a:p>
          <a:p>
            <a:pPr indent="0" lvl="0" marL="0" rtl="0" algn="l">
              <a:spcBef>
                <a:spcPts val="1600"/>
              </a:spcBef>
              <a:spcAft>
                <a:spcPts val="1600"/>
              </a:spcAft>
              <a:buNone/>
            </a:pPr>
            <a:r>
              <a:rPr lang="en"/>
              <a:t>Invented first “shark repellent”</a:t>
            </a:r>
            <a:endParaRPr/>
          </a:p>
        </p:txBody>
      </p:sp>
      <p:pic>
        <p:nvPicPr>
          <p:cNvPr id="433" name="Google Shape;433;p59"/>
          <p:cNvPicPr preferRelativeResize="0"/>
          <p:nvPr/>
        </p:nvPicPr>
        <p:blipFill>
          <a:blip r:embed="rId3">
            <a:alphaModFix/>
          </a:blip>
          <a:stretch>
            <a:fillRect/>
          </a:stretch>
        </p:blipFill>
        <p:spPr>
          <a:xfrm>
            <a:off x="4581000" y="1509367"/>
            <a:ext cx="4410600" cy="3131526"/>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8" name="Shape 438"/>
        <p:cNvGrpSpPr/>
        <p:nvPr/>
      </p:nvGrpSpPr>
      <p:grpSpPr>
        <a:xfrm>
          <a:off x="0" y="0"/>
          <a:ext cx="0" cy="0"/>
          <a:chOff x="0" y="0"/>
          <a:chExt cx="0" cy="0"/>
        </a:xfrm>
      </p:grpSpPr>
      <p:sp>
        <p:nvSpPr>
          <p:cNvPr id="439" name="Google Shape;439;p60"/>
          <p:cNvSpPr txBox="1"/>
          <p:nvPr>
            <p:ph type="title"/>
          </p:nvPr>
        </p:nvSpPr>
        <p:spPr>
          <a:xfrm>
            <a:off x="457200" y="274638"/>
            <a:ext cx="8229600" cy="1143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None/>
            </a:pPr>
            <a:r>
              <a:rPr lang="en" sz="3600"/>
              <a:t>Issue #2: Increasing public demand for answers</a:t>
            </a:r>
            <a:endParaRPr sz="3600"/>
          </a:p>
        </p:txBody>
      </p:sp>
      <p:sp>
        <p:nvSpPr>
          <p:cNvPr id="440" name="Google Shape;440;p60"/>
          <p:cNvSpPr txBox="1"/>
          <p:nvPr>
            <p:ph idx="1" type="body"/>
          </p:nvPr>
        </p:nvSpPr>
        <p:spPr>
          <a:xfrm>
            <a:off x="457200" y="1600200"/>
            <a:ext cx="7299000" cy="4526100"/>
          </a:xfrm>
          <a:prstGeom prst="rect">
            <a:avLst/>
          </a:prstGeom>
        </p:spPr>
        <p:txBody>
          <a:bodyPr anchorCtr="0" anchor="t" bIns="45700" lIns="91425" spcFirstLastPara="1" rIns="91425" wrap="square" tIns="45700">
            <a:noAutofit/>
          </a:bodyPr>
          <a:lstStyle/>
          <a:p>
            <a:pPr indent="-381000" lvl="0" marL="457200" rtl="0" algn="l">
              <a:spcBef>
                <a:spcPts val="360"/>
              </a:spcBef>
              <a:spcAft>
                <a:spcPts val="0"/>
              </a:spcAft>
              <a:buSzPts val="2400"/>
              <a:buChar char="●"/>
            </a:pPr>
            <a:r>
              <a:rPr lang="en" sz="2400"/>
              <a:t>The Flint Water Crisis: </a:t>
            </a:r>
            <a:r>
              <a:rPr lang="en" sz="2400"/>
              <a:t>Local concerns of safety of tap water</a:t>
            </a:r>
            <a:endParaRPr sz="2400"/>
          </a:p>
          <a:p>
            <a:pPr indent="-381000" lvl="0" marL="457200" rtl="0" algn="l">
              <a:spcBef>
                <a:spcPts val="0"/>
              </a:spcBef>
              <a:spcAft>
                <a:spcPts val="0"/>
              </a:spcAft>
              <a:buSzPts val="2400"/>
              <a:buChar char="●"/>
            </a:pPr>
            <a:r>
              <a:rPr lang="en" sz="2400"/>
              <a:t>Involvement of a trusted scientist</a:t>
            </a:r>
            <a:endParaRPr sz="2400"/>
          </a:p>
          <a:p>
            <a:pPr indent="-381000" lvl="0" marL="457200" rtl="0" algn="l">
              <a:spcBef>
                <a:spcPts val="0"/>
              </a:spcBef>
              <a:spcAft>
                <a:spcPts val="0"/>
              </a:spcAft>
              <a:buSzPts val="2400"/>
              <a:buChar char="●"/>
            </a:pPr>
            <a:r>
              <a:rPr lang="en" sz="2400"/>
              <a:t>Creation of a citizen science project (Flint Water Study)</a:t>
            </a:r>
            <a:endParaRPr sz="2400"/>
          </a:p>
          <a:p>
            <a:pPr indent="-381000" lvl="0" marL="457200" rtl="0" algn="l">
              <a:spcBef>
                <a:spcPts val="0"/>
              </a:spcBef>
              <a:spcAft>
                <a:spcPts val="0"/>
              </a:spcAft>
              <a:buSzPts val="2400"/>
              <a:buChar char="●"/>
            </a:pPr>
            <a:r>
              <a:rPr lang="en" sz="2400"/>
              <a:t>Forced change on national level</a:t>
            </a:r>
            <a:endParaRPr sz="2400"/>
          </a:p>
        </p:txBody>
      </p:sp>
      <p:pic>
        <p:nvPicPr>
          <p:cNvPr id="441" name="Google Shape;441;p60"/>
          <p:cNvPicPr preferRelativeResize="0"/>
          <p:nvPr/>
        </p:nvPicPr>
        <p:blipFill>
          <a:blip r:embed="rId3">
            <a:alphaModFix/>
          </a:blip>
          <a:stretch>
            <a:fillRect/>
          </a:stretch>
        </p:blipFill>
        <p:spPr>
          <a:xfrm>
            <a:off x="4299602" y="4196441"/>
            <a:ext cx="4248400" cy="2387050"/>
          </a:xfrm>
          <a:prstGeom prst="rect">
            <a:avLst/>
          </a:prstGeom>
          <a:noFill/>
          <a:ln>
            <a:noFill/>
          </a:ln>
        </p:spPr>
      </p:pic>
      <p:pic>
        <p:nvPicPr>
          <p:cNvPr id="442" name="Google Shape;442;p60"/>
          <p:cNvPicPr preferRelativeResize="0"/>
          <p:nvPr/>
        </p:nvPicPr>
        <p:blipFill>
          <a:blip r:embed="rId4">
            <a:alphaModFix/>
          </a:blip>
          <a:stretch>
            <a:fillRect/>
          </a:stretch>
        </p:blipFill>
        <p:spPr>
          <a:xfrm>
            <a:off x="268625" y="4445250"/>
            <a:ext cx="3355650" cy="2233050"/>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7" name="Shape 447"/>
        <p:cNvGrpSpPr/>
        <p:nvPr/>
      </p:nvGrpSpPr>
      <p:grpSpPr>
        <a:xfrm>
          <a:off x="0" y="0"/>
          <a:ext cx="0" cy="0"/>
          <a:chOff x="0" y="0"/>
          <a:chExt cx="0" cy="0"/>
        </a:xfrm>
      </p:grpSpPr>
      <p:sp>
        <p:nvSpPr>
          <p:cNvPr id="448" name="Google Shape;448;p61"/>
          <p:cNvSpPr txBox="1"/>
          <p:nvPr>
            <p:ph type="title"/>
          </p:nvPr>
        </p:nvSpPr>
        <p:spPr>
          <a:xfrm>
            <a:off x="457200" y="274638"/>
            <a:ext cx="8229600" cy="11430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 sz="3600"/>
              <a:t>What is a</a:t>
            </a:r>
            <a:r>
              <a:rPr lang="en" sz="3600"/>
              <a:t> “Citizen scientist”?</a:t>
            </a:r>
            <a:endParaRPr sz="3600"/>
          </a:p>
        </p:txBody>
      </p:sp>
      <p:sp>
        <p:nvSpPr>
          <p:cNvPr id="449" name="Google Shape;449;p61"/>
          <p:cNvSpPr txBox="1"/>
          <p:nvPr>
            <p:ph idx="1" type="body"/>
          </p:nvPr>
        </p:nvSpPr>
        <p:spPr>
          <a:xfrm>
            <a:off x="457200" y="1897750"/>
            <a:ext cx="8229600" cy="4228500"/>
          </a:xfrm>
          <a:prstGeom prst="rect">
            <a:avLst/>
          </a:prstGeom>
        </p:spPr>
        <p:txBody>
          <a:bodyPr anchorCtr="0" anchor="t" bIns="45700" lIns="91425" spcFirstLastPara="1" rIns="91425" wrap="square" tIns="45700">
            <a:noAutofit/>
          </a:bodyPr>
          <a:lstStyle/>
          <a:p>
            <a:pPr indent="-381000" lvl="0" marL="457200" rtl="0" algn="l">
              <a:spcBef>
                <a:spcPts val="360"/>
              </a:spcBef>
              <a:spcAft>
                <a:spcPts val="0"/>
              </a:spcAft>
              <a:buClr>
                <a:srgbClr val="000000"/>
              </a:buClr>
              <a:buSzPts val="2400"/>
              <a:buChar char="●"/>
            </a:pPr>
            <a:r>
              <a:rPr lang="en" sz="2400">
                <a:solidFill>
                  <a:srgbClr val="000000"/>
                </a:solidFill>
              </a:rPr>
              <a:t>Alan Irwin - 1990s - the idea that science should be for the people</a:t>
            </a:r>
            <a:endParaRPr sz="2400">
              <a:solidFill>
                <a:srgbClr val="000000"/>
              </a:solidFill>
            </a:endParaRPr>
          </a:p>
          <a:p>
            <a:pPr indent="-381000" lvl="1" marL="914400" rtl="0" algn="l">
              <a:spcBef>
                <a:spcPts val="0"/>
              </a:spcBef>
              <a:spcAft>
                <a:spcPts val="0"/>
              </a:spcAft>
              <a:buClr>
                <a:srgbClr val="000000"/>
              </a:buClr>
              <a:buSzPts val="2400"/>
              <a:buChar char="○"/>
            </a:pPr>
            <a:r>
              <a:rPr lang="en" sz="2400">
                <a:solidFill>
                  <a:srgbClr val="000000"/>
                </a:solidFill>
              </a:rPr>
              <a:t>Also wrote about “risk society” - which focuses on how modern society organizes in response to risk.</a:t>
            </a:r>
            <a:endParaRPr sz="2400">
              <a:solidFill>
                <a:srgbClr val="000000"/>
              </a:solidFill>
            </a:endParaRPr>
          </a:p>
          <a:p>
            <a:pPr indent="-381000" lvl="0" marL="457200" rtl="0" algn="l">
              <a:spcBef>
                <a:spcPts val="0"/>
              </a:spcBef>
              <a:spcAft>
                <a:spcPts val="0"/>
              </a:spcAft>
              <a:buClr>
                <a:srgbClr val="000000"/>
              </a:buClr>
              <a:buSzPts val="2400"/>
              <a:buChar char="●"/>
            </a:pPr>
            <a:r>
              <a:rPr lang="en" sz="2400">
                <a:solidFill>
                  <a:srgbClr val="000000"/>
                </a:solidFill>
              </a:rPr>
              <a:t>Rick Bonney - 1990s</a:t>
            </a:r>
            <a:endParaRPr sz="2400">
              <a:solidFill>
                <a:srgbClr val="000000"/>
              </a:solidFill>
            </a:endParaRPr>
          </a:p>
          <a:p>
            <a:pPr indent="-381000" lvl="1" marL="914400" rtl="0" algn="l">
              <a:spcBef>
                <a:spcPts val="0"/>
              </a:spcBef>
              <a:spcAft>
                <a:spcPts val="0"/>
              </a:spcAft>
              <a:buClr>
                <a:srgbClr val="000000"/>
              </a:buClr>
              <a:buSzPts val="2400"/>
              <a:buChar char="○"/>
            </a:pPr>
            <a:r>
              <a:rPr lang="en" sz="2400">
                <a:solidFill>
                  <a:srgbClr val="000000"/>
                </a:solidFill>
              </a:rPr>
              <a:t>describing volunteer contributions to science</a:t>
            </a:r>
            <a:endParaRPr sz="2400">
              <a:solidFill>
                <a:srgbClr val="000000"/>
              </a:solidFill>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4" name="Shape 454"/>
        <p:cNvGrpSpPr/>
        <p:nvPr/>
      </p:nvGrpSpPr>
      <p:grpSpPr>
        <a:xfrm>
          <a:off x="0" y="0"/>
          <a:ext cx="0" cy="0"/>
          <a:chOff x="0" y="0"/>
          <a:chExt cx="0" cy="0"/>
        </a:xfrm>
      </p:grpSpPr>
      <p:sp>
        <p:nvSpPr>
          <p:cNvPr id="455" name="Google Shape;455;p6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rgbClr val="FFFFFF"/>
              </a:buClr>
              <a:buSzPts val="4400"/>
              <a:buFont typeface="Arial"/>
              <a:buNone/>
            </a:pPr>
            <a:r>
              <a:rPr lang="en" sz="3600"/>
              <a:t>Two interconnecting histories</a:t>
            </a:r>
            <a:endParaRPr sz="3600"/>
          </a:p>
        </p:txBody>
      </p:sp>
      <p:sp>
        <p:nvSpPr>
          <p:cNvPr id="456" name="Google Shape;456;p62"/>
          <p:cNvSpPr txBox="1"/>
          <p:nvPr>
            <p:ph idx="1" type="body"/>
          </p:nvPr>
        </p:nvSpPr>
        <p:spPr>
          <a:xfrm>
            <a:off x="178858" y="1600200"/>
            <a:ext cx="4935600" cy="5079900"/>
          </a:xfrm>
          <a:prstGeom prst="rect">
            <a:avLst/>
          </a:prstGeom>
          <a:noFill/>
          <a:ln>
            <a:noFill/>
          </a:ln>
        </p:spPr>
        <p:txBody>
          <a:bodyPr anchorCtr="0" anchor="t" bIns="45700" lIns="91425" spcFirstLastPara="1" rIns="91425" wrap="square" tIns="45700">
            <a:noAutofit/>
          </a:bodyPr>
          <a:lstStyle/>
          <a:p>
            <a:pPr indent="-292100" lvl="0" marL="342900" rtl="0" algn="l">
              <a:lnSpc>
                <a:spcPct val="90000"/>
              </a:lnSpc>
              <a:spcBef>
                <a:spcPts val="0"/>
              </a:spcBef>
              <a:spcAft>
                <a:spcPts val="0"/>
              </a:spcAft>
              <a:buClr>
                <a:srgbClr val="000000"/>
              </a:buClr>
              <a:buSzPts val="2400"/>
              <a:buChar char="●"/>
            </a:pPr>
            <a:r>
              <a:rPr lang="en" sz="2400">
                <a:solidFill>
                  <a:srgbClr val="000000"/>
                </a:solidFill>
              </a:rPr>
              <a:t>Participatory Action Research </a:t>
            </a:r>
            <a:endParaRPr sz="2400">
              <a:solidFill>
                <a:srgbClr val="000000"/>
              </a:solidFill>
            </a:endParaRPr>
          </a:p>
          <a:p>
            <a:pPr indent="-323850" lvl="1" marL="742950" rtl="0" algn="l">
              <a:lnSpc>
                <a:spcPct val="90000"/>
              </a:lnSpc>
              <a:spcBef>
                <a:spcPts val="560"/>
              </a:spcBef>
              <a:spcAft>
                <a:spcPts val="0"/>
              </a:spcAft>
              <a:buClr>
                <a:srgbClr val="000000"/>
              </a:buClr>
              <a:buSzPts val="2400"/>
              <a:buChar char="○"/>
            </a:pPr>
            <a:r>
              <a:rPr lang="en" sz="2400">
                <a:solidFill>
                  <a:srgbClr val="000000"/>
                </a:solidFill>
              </a:rPr>
              <a:t>social psychology, development studies</a:t>
            </a:r>
            <a:endParaRPr sz="2400">
              <a:solidFill>
                <a:srgbClr val="000000"/>
              </a:solidFill>
            </a:endParaRPr>
          </a:p>
          <a:p>
            <a:pPr indent="-323850" lvl="1" marL="742950" rtl="0" algn="l">
              <a:lnSpc>
                <a:spcPct val="90000"/>
              </a:lnSpc>
              <a:spcBef>
                <a:spcPts val="1600"/>
              </a:spcBef>
              <a:spcAft>
                <a:spcPts val="0"/>
              </a:spcAft>
              <a:buClr>
                <a:srgbClr val="000000"/>
              </a:buClr>
              <a:buSzPts val="2400"/>
              <a:buChar char="○"/>
            </a:pPr>
            <a:r>
              <a:rPr lang="en" sz="2400">
                <a:solidFill>
                  <a:srgbClr val="000000"/>
                </a:solidFill>
              </a:rPr>
              <a:t>1940s to present (connected with Civil Rights, Liberation Pedagogies)</a:t>
            </a:r>
            <a:endParaRPr sz="2400">
              <a:solidFill>
                <a:srgbClr val="000000"/>
              </a:solidFill>
            </a:endParaRPr>
          </a:p>
          <a:p>
            <a:pPr indent="-292100" lvl="0" marL="342900" rtl="0" algn="l">
              <a:lnSpc>
                <a:spcPct val="90000"/>
              </a:lnSpc>
              <a:spcBef>
                <a:spcPts val="1600"/>
              </a:spcBef>
              <a:spcAft>
                <a:spcPts val="0"/>
              </a:spcAft>
              <a:buClr>
                <a:srgbClr val="000000"/>
              </a:buClr>
              <a:buSzPts val="2400"/>
              <a:buChar char="●"/>
            </a:pPr>
            <a:r>
              <a:rPr lang="en" sz="2400">
                <a:solidFill>
                  <a:srgbClr val="000000"/>
                </a:solidFill>
              </a:rPr>
              <a:t>Contributory citizen science</a:t>
            </a:r>
            <a:endParaRPr sz="2400">
              <a:solidFill>
                <a:srgbClr val="000000"/>
              </a:solidFill>
            </a:endParaRPr>
          </a:p>
          <a:p>
            <a:pPr indent="-260350" lvl="1" marL="742950" rtl="0" algn="l">
              <a:lnSpc>
                <a:spcPct val="90000"/>
              </a:lnSpc>
              <a:spcBef>
                <a:spcPts val="560"/>
              </a:spcBef>
              <a:spcAft>
                <a:spcPts val="0"/>
              </a:spcAft>
              <a:buClr>
                <a:srgbClr val="000000"/>
              </a:buClr>
              <a:buSzPts val="2400"/>
              <a:buChar char="○"/>
            </a:pPr>
            <a:r>
              <a:rPr lang="en" sz="2400">
                <a:solidFill>
                  <a:srgbClr val="000000"/>
                </a:solidFill>
              </a:rPr>
              <a:t>birders and naturalists</a:t>
            </a:r>
            <a:endParaRPr sz="2400">
              <a:solidFill>
                <a:srgbClr val="000000"/>
              </a:solidFill>
            </a:endParaRPr>
          </a:p>
          <a:p>
            <a:pPr indent="0" lvl="1" marL="457200" rtl="0" algn="l">
              <a:lnSpc>
                <a:spcPct val="90000"/>
              </a:lnSpc>
              <a:spcBef>
                <a:spcPts val="560"/>
              </a:spcBef>
              <a:spcAft>
                <a:spcPts val="0"/>
              </a:spcAft>
              <a:buClr>
                <a:srgbClr val="FFFFFF"/>
              </a:buClr>
              <a:buSzPts val="2800"/>
              <a:buNone/>
            </a:pPr>
            <a:r>
              <a:t/>
            </a:r>
            <a:endParaRPr sz="2400">
              <a:solidFill>
                <a:srgbClr val="000000"/>
              </a:solidFill>
            </a:endParaRPr>
          </a:p>
          <a:p>
            <a:pPr indent="0" lvl="1" marL="457200" rtl="0" algn="l">
              <a:lnSpc>
                <a:spcPct val="90000"/>
              </a:lnSpc>
              <a:spcBef>
                <a:spcPts val="560"/>
              </a:spcBef>
              <a:spcAft>
                <a:spcPts val="1600"/>
              </a:spcAft>
              <a:buClr>
                <a:srgbClr val="FFFFFF"/>
              </a:buClr>
              <a:buSzPts val="2800"/>
              <a:buNone/>
            </a:pPr>
            <a:r>
              <a:t/>
            </a:r>
            <a:endParaRPr sz="2400">
              <a:solidFill>
                <a:srgbClr val="000000"/>
              </a:solidFill>
            </a:endParaRPr>
          </a:p>
        </p:txBody>
      </p:sp>
      <p:grpSp>
        <p:nvGrpSpPr>
          <p:cNvPr id="457" name="Google Shape;457;p62"/>
          <p:cNvGrpSpPr/>
          <p:nvPr/>
        </p:nvGrpSpPr>
        <p:grpSpPr>
          <a:xfrm>
            <a:off x="5114562" y="3965199"/>
            <a:ext cx="3740074" cy="2643241"/>
            <a:chOff x="5029200" y="3857625"/>
            <a:chExt cx="3379788" cy="2390775"/>
          </a:xfrm>
        </p:grpSpPr>
        <p:pic>
          <p:nvPicPr>
            <p:cNvPr id="458" name="Google Shape;458;p62"/>
            <p:cNvPicPr preferRelativeResize="0"/>
            <p:nvPr/>
          </p:nvPicPr>
          <p:blipFill rotWithShape="1">
            <a:blip r:embed="rId3">
              <a:alphaModFix/>
            </a:blip>
            <a:srcRect b="0" l="0" r="0" t="0"/>
            <a:stretch/>
          </p:blipFill>
          <p:spPr>
            <a:xfrm>
              <a:off x="5029200" y="3886200"/>
              <a:ext cx="3379788" cy="2362200"/>
            </a:xfrm>
            <a:prstGeom prst="rect">
              <a:avLst/>
            </a:prstGeom>
            <a:noFill/>
            <a:ln>
              <a:noFill/>
            </a:ln>
          </p:spPr>
        </p:pic>
        <p:pic>
          <p:nvPicPr>
            <p:cNvPr id="459" name="Google Shape;459;p62"/>
            <p:cNvPicPr preferRelativeResize="0"/>
            <p:nvPr/>
          </p:nvPicPr>
          <p:blipFill rotWithShape="1">
            <a:blip r:embed="rId4">
              <a:alphaModFix/>
            </a:blip>
            <a:srcRect b="0" l="0" r="0" t="0"/>
            <a:stretch/>
          </p:blipFill>
          <p:spPr>
            <a:xfrm>
              <a:off x="6923088" y="3857625"/>
              <a:ext cx="1485900" cy="704850"/>
            </a:xfrm>
            <a:prstGeom prst="rect">
              <a:avLst/>
            </a:prstGeom>
            <a:noFill/>
            <a:ln>
              <a:noFill/>
            </a:ln>
          </p:spPr>
        </p:pic>
      </p:grpSp>
      <p:pic>
        <p:nvPicPr>
          <p:cNvPr id="460" name="Google Shape;460;p62"/>
          <p:cNvPicPr preferRelativeResize="0"/>
          <p:nvPr/>
        </p:nvPicPr>
        <p:blipFill>
          <a:blip r:embed="rId5">
            <a:alphaModFix/>
          </a:blip>
          <a:stretch>
            <a:fillRect/>
          </a:stretch>
        </p:blipFill>
        <p:spPr>
          <a:xfrm>
            <a:off x="6134827" y="1881338"/>
            <a:ext cx="2619375" cy="1743075"/>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5" name="Shape 465"/>
        <p:cNvGrpSpPr/>
        <p:nvPr/>
      </p:nvGrpSpPr>
      <p:grpSpPr>
        <a:xfrm>
          <a:off x="0" y="0"/>
          <a:ext cx="0" cy="0"/>
          <a:chOff x="0" y="0"/>
          <a:chExt cx="0" cy="0"/>
        </a:xfrm>
      </p:grpSpPr>
      <p:sp>
        <p:nvSpPr>
          <p:cNvPr id="466" name="Google Shape;466;p63"/>
          <p:cNvSpPr txBox="1"/>
          <p:nvPr>
            <p:ph type="title"/>
          </p:nvPr>
        </p:nvSpPr>
        <p:spPr>
          <a:xfrm>
            <a:off x="457200" y="274638"/>
            <a:ext cx="8229600" cy="11430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 sz="3600"/>
              <a:t>Emerged out of certain trends</a:t>
            </a:r>
            <a:endParaRPr sz="3600"/>
          </a:p>
        </p:txBody>
      </p:sp>
      <p:sp>
        <p:nvSpPr>
          <p:cNvPr id="467" name="Google Shape;467;p63"/>
          <p:cNvSpPr txBox="1"/>
          <p:nvPr>
            <p:ph idx="1" type="body"/>
          </p:nvPr>
        </p:nvSpPr>
        <p:spPr>
          <a:xfrm>
            <a:off x="73975" y="1316275"/>
            <a:ext cx="6161100" cy="4617000"/>
          </a:xfrm>
          <a:prstGeom prst="rect">
            <a:avLst/>
          </a:prstGeom>
        </p:spPr>
        <p:txBody>
          <a:bodyPr anchorCtr="0" anchor="t" bIns="45700" lIns="91425" spcFirstLastPara="1" rIns="91425" wrap="square" tIns="45700">
            <a:noAutofit/>
          </a:bodyPr>
          <a:lstStyle/>
          <a:p>
            <a:pPr indent="-381000" lvl="0" marL="457200" rtl="0" algn="l">
              <a:spcBef>
                <a:spcPts val="360"/>
              </a:spcBef>
              <a:spcAft>
                <a:spcPts val="0"/>
              </a:spcAft>
              <a:buSzPts val="2400"/>
              <a:buChar char="●"/>
            </a:pPr>
            <a:r>
              <a:rPr lang="en" sz="2400"/>
              <a:t>-</a:t>
            </a:r>
            <a:r>
              <a:rPr lang="en" sz="2400"/>
              <a:t>The idea that the public should be involved in decisions about science and technology and the “risks” inherent in them</a:t>
            </a:r>
            <a:endParaRPr sz="2400"/>
          </a:p>
          <a:p>
            <a:pPr indent="-381000" lvl="0" marL="457200" rtl="0" algn="l">
              <a:spcBef>
                <a:spcPts val="0"/>
              </a:spcBef>
              <a:spcAft>
                <a:spcPts val="0"/>
              </a:spcAft>
              <a:buSzPts val="2400"/>
              <a:buChar char="●"/>
            </a:pPr>
            <a:r>
              <a:rPr lang="en" sz="2400"/>
              <a:t>-Environmental justice (some people more impacted than others)</a:t>
            </a:r>
            <a:endParaRPr sz="2400"/>
          </a:p>
          <a:p>
            <a:pPr indent="-381000" lvl="0" marL="457200" rtl="0" algn="l">
              <a:spcBef>
                <a:spcPts val="0"/>
              </a:spcBef>
              <a:spcAft>
                <a:spcPts val="0"/>
              </a:spcAft>
              <a:buSzPts val="2400"/>
              <a:buChar char="●"/>
            </a:pPr>
            <a:r>
              <a:rPr lang="en" sz="2400"/>
              <a:t>-People want to engage and participate in the production of knowledge</a:t>
            </a:r>
            <a:endParaRPr sz="2400"/>
          </a:p>
          <a:p>
            <a:pPr indent="-381000" lvl="0" marL="457200" rtl="0" algn="l">
              <a:spcBef>
                <a:spcPts val="0"/>
              </a:spcBef>
              <a:spcAft>
                <a:spcPts val="0"/>
              </a:spcAft>
              <a:buSzPts val="2400"/>
              <a:buChar char="●"/>
            </a:pPr>
            <a:r>
              <a:rPr lang="en" sz="2400"/>
              <a:t>(more in Week 8)</a:t>
            </a:r>
            <a:endParaRPr sz="2400"/>
          </a:p>
          <a:p>
            <a:pPr indent="0" lvl="0" marL="457200" rtl="0" algn="l">
              <a:spcBef>
                <a:spcPts val="1600"/>
              </a:spcBef>
              <a:spcAft>
                <a:spcPts val="1600"/>
              </a:spcAft>
              <a:buNone/>
            </a:pPr>
            <a:r>
              <a:t/>
            </a:r>
            <a:endParaRPr sz="2400"/>
          </a:p>
        </p:txBody>
      </p:sp>
      <p:pic>
        <p:nvPicPr>
          <p:cNvPr id="468" name="Google Shape;468;p63"/>
          <p:cNvPicPr preferRelativeResize="0"/>
          <p:nvPr/>
        </p:nvPicPr>
        <p:blipFill>
          <a:blip r:embed="rId3">
            <a:alphaModFix/>
          </a:blip>
          <a:stretch>
            <a:fillRect/>
          </a:stretch>
        </p:blipFill>
        <p:spPr>
          <a:xfrm>
            <a:off x="6235075" y="1681454"/>
            <a:ext cx="2558900" cy="3312275"/>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3" name="Shape 473"/>
        <p:cNvGrpSpPr/>
        <p:nvPr/>
      </p:nvGrpSpPr>
      <p:grpSpPr>
        <a:xfrm>
          <a:off x="0" y="0"/>
          <a:ext cx="0" cy="0"/>
          <a:chOff x="0" y="0"/>
          <a:chExt cx="0" cy="0"/>
        </a:xfrm>
      </p:grpSpPr>
      <p:sp>
        <p:nvSpPr>
          <p:cNvPr id="474" name="Google Shape;474;p64"/>
          <p:cNvSpPr txBox="1"/>
          <p:nvPr>
            <p:ph type="title"/>
          </p:nvPr>
        </p:nvSpPr>
        <p:spPr>
          <a:xfrm>
            <a:off x="457200" y="274650"/>
            <a:ext cx="4425600" cy="11430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 sz="3600"/>
              <a:t>Issue #3: Wide distrust in science</a:t>
            </a:r>
            <a:endParaRPr sz="3600"/>
          </a:p>
        </p:txBody>
      </p:sp>
      <p:sp>
        <p:nvSpPr>
          <p:cNvPr id="475" name="Google Shape;475;p64"/>
          <p:cNvSpPr txBox="1"/>
          <p:nvPr>
            <p:ph idx="1" type="body"/>
          </p:nvPr>
        </p:nvSpPr>
        <p:spPr>
          <a:xfrm>
            <a:off x="0" y="1814350"/>
            <a:ext cx="4298100" cy="4617000"/>
          </a:xfrm>
          <a:prstGeom prst="rect">
            <a:avLst/>
          </a:prstGeom>
        </p:spPr>
        <p:txBody>
          <a:bodyPr anchorCtr="0" anchor="t" bIns="45700" lIns="91425" spcFirstLastPara="1" rIns="91425" wrap="square" tIns="45700">
            <a:noAutofit/>
          </a:bodyPr>
          <a:lstStyle/>
          <a:p>
            <a:pPr indent="-381000" lvl="0" marL="457200" rtl="0" algn="l">
              <a:spcBef>
                <a:spcPts val="360"/>
              </a:spcBef>
              <a:spcAft>
                <a:spcPts val="0"/>
              </a:spcAft>
              <a:buSzPts val="2400"/>
              <a:buChar char="●"/>
            </a:pPr>
            <a:r>
              <a:rPr lang="en" sz="2400"/>
              <a:t>-Growing distrust of science among large segments of the population</a:t>
            </a:r>
            <a:endParaRPr sz="2400"/>
          </a:p>
          <a:p>
            <a:pPr indent="-381000" lvl="0" marL="457200" rtl="0" algn="l">
              <a:spcBef>
                <a:spcPts val="0"/>
              </a:spcBef>
              <a:spcAft>
                <a:spcPts val="0"/>
              </a:spcAft>
              <a:buSzPts val="2400"/>
              <a:buChar char="●"/>
            </a:pPr>
            <a:r>
              <a:rPr lang="en" sz="2400"/>
              <a:t>-Increased awareness that “facts don’t change minds”</a:t>
            </a:r>
            <a:endParaRPr sz="2400"/>
          </a:p>
          <a:p>
            <a:pPr indent="-381000" lvl="0" marL="457200" rtl="0" algn="l">
              <a:spcBef>
                <a:spcPts val="0"/>
              </a:spcBef>
              <a:spcAft>
                <a:spcPts val="0"/>
              </a:spcAft>
              <a:buSzPts val="2400"/>
              <a:buChar char="●"/>
            </a:pPr>
            <a:r>
              <a:rPr lang="en" sz="2400"/>
              <a:t>-Need to rethink science communication</a:t>
            </a:r>
            <a:endParaRPr sz="2400"/>
          </a:p>
          <a:p>
            <a:pPr indent="-381000" lvl="0" marL="457200" rtl="0" algn="l">
              <a:spcBef>
                <a:spcPts val="0"/>
              </a:spcBef>
              <a:spcAft>
                <a:spcPts val="0"/>
              </a:spcAft>
              <a:buSzPts val="2400"/>
              <a:buChar char="●"/>
            </a:pPr>
            <a:r>
              <a:t/>
            </a:r>
            <a:endParaRPr sz="2400"/>
          </a:p>
          <a:p>
            <a:pPr indent="-381000" lvl="0" marL="457200" rtl="0" algn="l">
              <a:spcBef>
                <a:spcPts val="0"/>
              </a:spcBef>
              <a:spcAft>
                <a:spcPts val="0"/>
              </a:spcAft>
              <a:buSzPts val="2400"/>
              <a:buChar char="●"/>
            </a:pPr>
            <a:r>
              <a:t/>
            </a:r>
            <a:endParaRPr sz="2400"/>
          </a:p>
          <a:p>
            <a:pPr indent="0" lvl="0" marL="457200" rtl="0" algn="l">
              <a:spcBef>
                <a:spcPts val="1600"/>
              </a:spcBef>
              <a:spcAft>
                <a:spcPts val="1600"/>
              </a:spcAft>
              <a:buNone/>
            </a:pPr>
            <a:r>
              <a:t/>
            </a:r>
            <a:endParaRPr sz="2400"/>
          </a:p>
        </p:txBody>
      </p:sp>
      <p:pic>
        <p:nvPicPr>
          <p:cNvPr id="476" name="Google Shape;476;p64"/>
          <p:cNvPicPr preferRelativeResize="0"/>
          <p:nvPr/>
        </p:nvPicPr>
        <p:blipFill>
          <a:blip r:embed="rId3">
            <a:alphaModFix/>
          </a:blip>
          <a:stretch>
            <a:fillRect/>
          </a:stretch>
        </p:blipFill>
        <p:spPr>
          <a:xfrm>
            <a:off x="4376125" y="4002581"/>
            <a:ext cx="3841176" cy="2791250"/>
          </a:xfrm>
          <a:prstGeom prst="rect">
            <a:avLst/>
          </a:prstGeom>
          <a:noFill/>
          <a:ln>
            <a:noFill/>
          </a:ln>
        </p:spPr>
      </p:pic>
      <p:pic>
        <p:nvPicPr>
          <p:cNvPr id="477" name="Google Shape;477;p64"/>
          <p:cNvPicPr preferRelativeResize="0"/>
          <p:nvPr/>
        </p:nvPicPr>
        <p:blipFill>
          <a:blip r:embed="rId4">
            <a:alphaModFix/>
          </a:blip>
          <a:stretch>
            <a:fillRect/>
          </a:stretch>
        </p:blipFill>
        <p:spPr>
          <a:xfrm>
            <a:off x="5024978" y="201500"/>
            <a:ext cx="3661824" cy="3661824"/>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1" name="Shape 481"/>
        <p:cNvGrpSpPr/>
        <p:nvPr/>
      </p:nvGrpSpPr>
      <p:grpSpPr>
        <a:xfrm>
          <a:off x="0" y="0"/>
          <a:ext cx="0" cy="0"/>
          <a:chOff x="0" y="0"/>
          <a:chExt cx="0" cy="0"/>
        </a:xfrm>
      </p:grpSpPr>
      <p:sp>
        <p:nvSpPr>
          <p:cNvPr id="482" name="Google Shape;482;p65"/>
          <p:cNvSpPr txBox="1"/>
          <p:nvPr>
            <p:ph type="title"/>
          </p:nvPr>
        </p:nvSpPr>
        <p:spPr>
          <a:xfrm>
            <a:off x="161975" y="97475"/>
            <a:ext cx="8821500" cy="810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Let’s skip to the present- are we experiencing another scientific revolution?</a:t>
            </a:r>
            <a:endParaRPr/>
          </a:p>
        </p:txBody>
      </p:sp>
      <p:sp>
        <p:nvSpPr>
          <p:cNvPr id="483" name="Google Shape;483;p65"/>
          <p:cNvSpPr txBox="1"/>
          <p:nvPr>
            <p:ph idx="1" type="body"/>
          </p:nvPr>
        </p:nvSpPr>
        <p:spPr>
          <a:xfrm>
            <a:off x="311700" y="1401500"/>
            <a:ext cx="8821500" cy="4690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Thomas Kuhn, What are scientific revolutions all about?</a:t>
            </a:r>
            <a:endParaRPr/>
          </a:p>
          <a:p>
            <a:pPr indent="0" lvl="0" marL="0" rtl="0" algn="l">
              <a:spcBef>
                <a:spcPts val="1600"/>
              </a:spcBef>
              <a:spcAft>
                <a:spcPts val="0"/>
              </a:spcAft>
              <a:buNone/>
            </a:pPr>
            <a:r>
              <a:rPr lang="en"/>
              <a:t>1. The community's rejection of a time-honored scientific theory in favor of another incompatible (or incommensurable) with it.</a:t>
            </a:r>
            <a:endParaRPr/>
          </a:p>
          <a:p>
            <a:pPr indent="0" lvl="0" marL="0" rtl="0" algn="l">
              <a:spcBef>
                <a:spcPts val="1600"/>
              </a:spcBef>
              <a:spcAft>
                <a:spcPts val="0"/>
              </a:spcAft>
              <a:buNone/>
            </a:pPr>
            <a:r>
              <a:rPr lang="en"/>
              <a:t>2. A shift in the problems available for scientific scrutiny and the standards of legitimate problem solving.</a:t>
            </a:r>
            <a:endParaRPr/>
          </a:p>
          <a:p>
            <a:pPr indent="0" lvl="0" marL="0" rtl="0" algn="l">
              <a:spcBef>
                <a:spcPts val="1600"/>
              </a:spcBef>
              <a:spcAft>
                <a:spcPts val="0"/>
              </a:spcAft>
              <a:buNone/>
            </a:pPr>
            <a:r>
              <a:rPr lang="en"/>
              <a:t>3. Each involved a transformation of the scientific imagination and worldview.</a:t>
            </a:r>
            <a:endParaRPr/>
          </a:p>
          <a:p>
            <a:pPr indent="0" lvl="0" marL="0" rtl="0" algn="l">
              <a:spcBef>
                <a:spcPts val="1600"/>
              </a:spcBef>
              <a:spcAft>
                <a:spcPts val="0"/>
              </a:spcAft>
              <a:buNone/>
            </a:pPr>
            <a:r>
              <a:rPr lang="en"/>
              <a:t>4. Each involved heated controversy.</a:t>
            </a:r>
            <a:endParaRPr/>
          </a:p>
          <a:p>
            <a:pPr indent="0" lvl="0" marL="0" rtl="0" algn="l">
              <a:spcBef>
                <a:spcPts val="1600"/>
              </a:spcBef>
              <a:spcAft>
                <a:spcPts val="0"/>
              </a:spcAft>
              <a:buNone/>
            </a:pPr>
            <a:r>
              <a:rPr lang="en"/>
              <a:t>5. Each was followed by a period of “normal science”</a:t>
            </a:r>
            <a:endParaRPr/>
          </a:p>
          <a:p>
            <a:pPr indent="0" lvl="0" marL="0" rtl="0" algn="l">
              <a:spcBef>
                <a:spcPts val="1600"/>
              </a:spcBef>
              <a:spcAft>
                <a:spcPts val="0"/>
              </a:spcAft>
              <a:buNone/>
            </a:pPr>
            <a:r>
              <a:t/>
            </a:r>
            <a:endParaRPr/>
          </a:p>
          <a:p>
            <a:pPr indent="0" lvl="0" marL="0" rtl="0" algn="l">
              <a:spcBef>
                <a:spcPts val="1600"/>
              </a:spcBef>
              <a:spcAft>
                <a:spcPts val="1600"/>
              </a:spcAft>
              <a:buNone/>
            </a:pPr>
            <a:br>
              <a:rPr lang="en"/>
            </a:b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p21"/>
          <p:cNvSpPr txBox="1"/>
          <p:nvPr>
            <p:ph type="title"/>
          </p:nvPr>
        </p:nvSpPr>
        <p:spPr>
          <a:xfrm>
            <a:off x="311700" y="546667"/>
            <a:ext cx="8520600" cy="810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 couple of key things to understand</a:t>
            </a:r>
            <a:endParaRPr/>
          </a:p>
        </p:txBody>
      </p:sp>
      <p:sp>
        <p:nvSpPr>
          <p:cNvPr id="139" name="Google Shape;139;p21"/>
          <p:cNvSpPr txBox="1"/>
          <p:nvPr>
            <p:ph idx="1" type="body"/>
          </p:nvPr>
        </p:nvSpPr>
        <p:spPr>
          <a:xfrm>
            <a:off x="311700" y="1639833"/>
            <a:ext cx="8520600" cy="4452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“Science” as a concept is a historical, social and cultural construct. It tends to represent a certain “way of knowing” but (usually) does not seek to include all ways of knowing</a:t>
            </a:r>
            <a:endParaRPr/>
          </a:p>
          <a:p>
            <a:pPr indent="0" lvl="0" marL="0" rtl="0" algn="l">
              <a:spcBef>
                <a:spcPts val="1600"/>
              </a:spcBef>
              <a:spcAft>
                <a:spcPts val="0"/>
              </a:spcAft>
              <a:buNone/>
            </a:pPr>
            <a:r>
              <a:rPr lang="en"/>
              <a:t>-The evolution of knowledge is a global project</a:t>
            </a:r>
            <a:endParaRPr/>
          </a:p>
          <a:p>
            <a:pPr indent="0" lvl="0" marL="0" rtl="0" algn="l">
              <a:spcBef>
                <a:spcPts val="1600"/>
              </a:spcBef>
              <a:spcAft>
                <a:spcPts val="1600"/>
              </a:spcAft>
              <a:buNone/>
            </a:pPr>
            <a:r>
              <a:rPr lang="en"/>
              <a:t>-One big question that has existed throughout human time: What do we do with our knowledge?</a:t>
            </a:r>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7" name="Shape 487"/>
        <p:cNvGrpSpPr/>
        <p:nvPr/>
      </p:nvGrpSpPr>
      <p:grpSpPr>
        <a:xfrm>
          <a:off x="0" y="0"/>
          <a:ext cx="0" cy="0"/>
          <a:chOff x="0" y="0"/>
          <a:chExt cx="0" cy="0"/>
        </a:xfrm>
      </p:grpSpPr>
      <p:sp>
        <p:nvSpPr>
          <p:cNvPr id="488" name="Google Shape;488;p66"/>
          <p:cNvSpPr txBox="1"/>
          <p:nvPr>
            <p:ph type="title"/>
          </p:nvPr>
        </p:nvSpPr>
        <p:spPr>
          <a:xfrm>
            <a:off x="311700" y="546667"/>
            <a:ext cx="8520600" cy="810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Is Citizen Science the newest scientific revolution?</a:t>
            </a:r>
            <a:endParaRPr/>
          </a:p>
        </p:txBody>
      </p:sp>
      <p:sp>
        <p:nvSpPr>
          <p:cNvPr id="489" name="Google Shape;489;p66"/>
          <p:cNvSpPr txBox="1"/>
          <p:nvPr>
            <p:ph idx="1" type="body"/>
          </p:nvPr>
        </p:nvSpPr>
        <p:spPr>
          <a:xfrm>
            <a:off x="311700" y="1818100"/>
            <a:ext cx="8520600" cy="4273800"/>
          </a:xfrm>
          <a:prstGeom prst="rect">
            <a:avLst/>
          </a:prstGeom>
        </p:spPr>
        <p:txBody>
          <a:bodyPr anchorCtr="0" anchor="t" bIns="91425" lIns="91425" spcFirstLastPara="1" rIns="91425" wrap="square" tIns="91425">
            <a:noAutofit/>
          </a:bodyPr>
          <a:lstStyle/>
          <a:p>
            <a:pPr indent="-381000" lvl="0" marL="457200" rtl="0" algn="l">
              <a:spcBef>
                <a:spcPts val="0"/>
              </a:spcBef>
              <a:spcAft>
                <a:spcPts val="0"/>
              </a:spcAft>
              <a:buSzPts val="2400"/>
              <a:buChar char="●"/>
            </a:pPr>
            <a:r>
              <a:rPr lang="en"/>
              <a:t>How is it rejecting the way science has traditionally been done?</a:t>
            </a:r>
            <a:endParaRPr/>
          </a:p>
          <a:p>
            <a:pPr indent="-381000" lvl="0" marL="457200" rtl="0" algn="l">
              <a:spcBef>
                <a:spcPts val="0"/>
              </a:spcBef>
              <a:spcAft>
                <a:spcPts val="0"/>
              </a:spcAft>
              <a:buSzPts val="2400"/>
              <a:buChar char="●"/>
            </a:pPr>
            <a:r>
              <a:rPr lang="en"/>
              <a:t>How is it shifting </a:t>
            </a:r>
            <a:r>
              <a:rPr lang="en"/>
              <a:t>the problems available for scientific scrutiny and the standards of legitimate problem solving?</a:t>
            </a:r>
            <a:endParaRPr/>
          </a:p>
          <a:p>
            <a:pPr indent="-381000" lvl="0" marL="457200" rtl="0" algn="l">
              <a:spcBef>
                <a:spcPts val="0"/>
              </a:spcBef>
              <a:spcAft>
                <a:spcPts val="0"/>
              </a:spcAft>
              <a:buSzPts val="2400"/>
              <a:buChar char="●"/>
            </a:pPr>
            <a:r>
              <a:rPr lang="en"/>
              <a:t>How is it transforming the scientific imagination and worldview?</a:t>
            </a:r>
            <a:endParaRPr/>
          </a:p>
          <a:p>
            <a:pPr indent="-381000" lvl="0" marL="457200" rtl="0" algn="l">
              <a:spcBef>
                <a:spcPts val="0"/>
              </a:spcBef>
              <a:spcAft>
                <a:spcPts val="0"/>
              </a:spcAft>
              <a:buSzPts val="2400"/>
              <a:buChar char="●"/>
            </a:pPr>
            <a:r>
              <a:rPr lang="en"/>
              <a:t>Does it involve controversy?</a:t>
            </a:r>
            <a:endParaRPr/>
          </a:p>
          <a:p>
            <a:pPr indent="-381000" lvl="0" marL="457200" rtl="0" algn="l">
              <a:spcBef>
                <a:spcPts val="0"/>
              </a:spcBef>
              <a:spcAft>
                <a:spcPts val="0"/>
              </a:spcAft>
              <a:buSzPts val="2400"/>
              <a:buChar char="●"/>
            </a:pPr>
            <a:r>
              <a:rPr lang="en"/>
              <a:t>What will come next?</a:t>
            </a:r>
            <a:endParaRPr/>
          </a:p>
          <a:p>
            <a:pPr indent="0" lvl="0" marL="457200" rtl="0" algn="l">
              <a:spcBef>
                <a:spcPts val="1600"/>
              </a:spcBef>
              <a:spcAft>
                <a:spcPts val="1600"/>
              </a:spcAft>
              <a:buNone/>
            </a:pPr>
            <a:r>
              <a:t/>
            </a:r>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3" name="Shape 493"/>
        <p:cNvGrpSpPr/>
        <p:nvPr/>
      </p:nvGrpSpPr>
      <p:grpSpPr>
        <a:xfrm>
          <a:off x="0" y="0"/>
          <a:ext cx="0" cy="0"/>
          <a:chOff x="0" y="0"/>
          <a:chExt cx="0" cy="0"/>
        </a:xfrm>
      </p:grpSpPr>
      <p:sp>
        <p:nvSpPr>
          <p:cNvPr id="494" name="Google Shape;494;p67"/>
          <p:cNvSpPr txBox="1"/>
          <p:nvPr>
            <p:ph type="title"/>
          </p:nvPr>
        </p:nvSpPr>
        <p:spPr>
          <a:xfrm>
            <a:off x="311700" y="546667"/>
            <a:ext cx="8520600" cy="810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Tip of the iceberg</a:t>
            </a:r>
            <a:endParaRPr/>
          </a:p>
        </p:txBody>
      </p:sp>
      <p:sp>
        <p:nvSpPr>
          <p:cNvPr id="495" name="Google Shape;495;p67"/>
          <p:cNvSpPr txBox="1"/>
          <p:nvPr>
            <p:ph idx="1" type="body"/>
          </p:nvPr>
        </p:nvSpPr>
        <p:spPr>
          <a:xfrm>
            <a:off x="311700" y="1639825"/>
            <a:ext cx="4682700" cy="4452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history of science touches on the study of the meaning of life: The diverse and changing nature of the never-ending human search for truth”</a:t>
            </a:r>
            <a:endParaRPr/>
          </a:p>
          <a:p>
            <a:pPr indent="0" lvl="0" marL="0" rtl="0" algn="l">
              <a:spcBef>
                <a:spcPts val="1600"/>
              </a:spcBef>
              <a:spcAft>
                <a:spcPts val="0"/>
              </a:spcAft>
              <a:buNone/>
            </a:pPr>
            <a:r>
              <a:rPr lang="en"/>
              <a:t>Take a history of science / ethics class</a:t>
            </a:r>
            <a:endParaRPr/>
          </a:p>
          <a:p>
            <a:pPr indent="0" lvl="0" marL="0" rtl="0" algn="l">
              <a:spcBef>
                <a:spcPts val="1600"/>
              </a:spcBef>
              <a:spcAft>
                <a:spcPts val="1600"/>
              </a:spcAft>
              <a:buNone/>
            </a:pPr>
            <a:r>
              <a:t/>
            </a:r>
            <a:endParaRPr/>
          </a:p>
        </p:txBody>
      </p:sp>
      <p:pic>
        <p:nvPicPr>
          <p:cNvPr id="496" name="Google Shape;496;p67"/>
          <p:cNvPicPr preferRelativeResize="0"/>
          <p:nvPr/>
        </p:nvPicPr>
        <p:blipFill>
          <a:blip r:embed="rId3">
            <a:alphaModFix/>
          </a:blip>
          <a:stretch>
            <a:fillRect/>
          </a:stretch>
        </p:blipFill>
        <p:spPr>
          <a:xfrm>
            <a:off x="5891250" y="256050"/>
            <a:ext cx="3101549" cy="1744616"/>
          </a:xfrm>
          <a:prstGeom prst="rect">
            <a:avLst/>
          </a:prstGeom>
          <a:noFill/>
          <a:ln>
            <a:noFill/>
          </a:ln>
        </p:spPr>
      </p:pic>
      <p:pic>
        <p:nvPicPr>
          <p:cNvPr id="497" name="Google Shape;497;p67"/>
          <p:cNvPicPr preferRelativeResize="0"/>
          <p:nvPr/>
        </p:nvPicPr>
        <p:blipFill>
          <a:blip r:embed="rId4">
            <a:alphaModFix/>
          </a:blip>
          <a:stretch>
            <a:fillRect/>
          </a:stretch>
        </p:blipFill>
        <p:spPr>
          <a:xfrm>
            <a:off x="5264450" y="2399100"/>
            <a:ext cx="3101551" cy="4135401"/>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1" name="Shape 501"/>
        <p:cNvGrpSpPr/>
        <p:nvPr/>
      </p:nvGrpSpPr>
      <p:grpSpPr>
        <a:xfrm>
          <a:off x="0" y="0"/>
          <a:ext cx="0" cy="0"/>
          <a:chOff x="0" y="0"/>
          <a:chExt cx="0" cy="0"/>
        </a:xfrm>
      </p:grpSpPr>
      <p:sp>
        <p:nvSpPr>
          <p:cNvPr id="502" name="Google Shape;502;p68"/>
          <p:cNvSpPr txBox="1"/>
          <p:nvPr>
            <p:ph type="title"/>
          </p:nvPr>
        </p:nvSpPr>
        <p:spPr>
          <a:xfrm>
            <a:off x="311700" y="285417"/>
            <a:ext cx="8520600" cy="810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Class Discussion</a:t>
            </a:r>
            <a:r>
              <a:rPr lang="en"/>
              <a:t> - Reading and Lecture</a:t>
            </a:r>
            <a:endParaRPr/>
          </a:p>
        </p:txBody>
      </p:sp>
      <p:sp>
        <p:nvSpPr>
          <p:cNvPr id="503" name="Google Shape;503;p68"/>
          <p:cNvSpPr txBox="1"/>
          <p:nvPr>
            <p:ph idx="1" type="body"/>
          </p:nvPr>
        </p:nvSpPr>
        <p:spPr>
          <a:xfrm>
            <a:off x="311700" y="1356974"/>
            <a:ext cx="8520600" cy="4734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1) Why do you think it’s important to do research on research?</a:t>
            </a:r>
            <a:endParaRPr/>
          </a:p>
          <a:p>
            <a:pPr indent="0" lvl="0" marL="0" rtl="0" algn="l">
              <a:spcBef>
                <a:spcPts val="1600"/>
              </a:spcBef>
              <a:spcAft>
                <a:spcPts val="0"/>
              </a:spcAft>
              <a:buNone/>
            </a:pPr>
            <a:r>
              <a:rPr lang="en"/>
              <a:t>2) What is the value of learning about the history of science/research and to think about different peoples’ experiences with it?</a:t>
            </a:r>
            <a:endParaRPr/>
          </a:p>
          <a:p>
            <a:pPr indent="0" lvl="0" marL="0" rtl="0" algn="l">
              <a:spcBef>
                <a:spcPts val="1600"/>
              </a:spcBef>
              <a:spcAft>
                <a:spcPts val="0"/>
              </a:spcAft>
              <a:buNone/>
            </a:pPr>
            <a:r>
              <a:rPr lang="en"/>
              <a:t>3) Do you think research is perpetuating western, colonial understandings of the world? Why or why not? How has it been changing over time?</a:t>
            </a:r>
            <a:endParaRPr/>
          </a:p>
          <a:p>
            <a:pPr indent="0" lvl="0" marL="0" rtl="0" algn="l">
              <a:spcBef>
                <a:spcPts val="1600"/>
              </a:spcBef>
              <a:spcAft>
                <a:spcPts val="1600"/>
              </a:spcAft>
              <a:buNone/>
            </a:pPr>
            <a:r>
              <a:t/>
            </a:r>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7" name="Shape 507"/>
        <p:cNvGrpSpPr/>
        <p:nvPr/>
      </p:nvGrpSpPr>
      <p:grpSpPr>
        <a:xfrm>
          <a:off x="0" y="0"/>
          <a:ext cx="0" cy="0"/>
          <a:chOff x="0" y="0"/>
          <a:chExt cx="0" cy="0"/>
        </a:xfrm>
      </p:grpSpPr>
      <p:sp>
        <p:nvSpPr>
          <p:cNvPr id="508" name="Google Shape;508;p69"/>
          <p:cNvSpPr txBox="1"/>
          <p:nvPr>
            <p:ph type="title"/>
          </p:nvPr>
        </p:nvSpPr>
        <p:spPr>
          <a:xfrm>
            <a:off x="311700" y="546667"/>
            <a:ext cx="8520600" cy="810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Next week - Research Paradigms</a:t>
            </a:r>
            <a:endParaRPr/>
          </a:p>
        </p:txBody>
      </p:sp>
      <p:sp>
        <p:nvSpPr>
          <p:cNvPr id="509" name="Google Shape;509;p69"/>
          <p:cNvSpPr txBox="1"/>
          <p:nvPr>
            <p:ph idx="1" type="body"/>
          </p:nvPr>
        </p:nvSpPr>
        <p:spPr>
          <a:xfrm>
            <a:off x="311700" y="1639833"/>
            <a:ext cx="8520600" cy="4452000"/>
          </a:xfrm>
          <a:prstGeom prst="rect">
            <a:avLst/>
          </a:prstGeom>
        </p:spPr>
        <p:txBody>
          <a:bodyPr anchorCtr="0" anchor="t" bIns="91425" lIns="91425" spcFirstLastPara="1" rIns="91425" wrap="square" tIns="91425">
            <a:noAutofit/>
          </a:bodyPr>
          <a:lstStyle/>
          <a:p>
            <a:pPr indent="0" lvl="0" marL="0" rtl="0" algn="l">
              <a:spcBef>
                <a:spcPts val="1200"/>
              </a:spcBef>
              <a:spcAft>
                <a:spcPts val="0"/>
              </a:spcAft>
              <a:buNone/>
            </a:pPr>
            <a:r>
              <a:rPr lang="en" sz="2000">
                <a:solidFill>
                  <a:srgbClr val="000000"/>
                </a:solidFill>
                <a:latin typeface="Arial"/>
                <a:ea typeface="Arial"/>
                <a:cs typeface="Arial"/>
                <a:sym typeface="Arial"/>
              </a:rPr>
              <a:t>🎥 Watch the recorded lecture and watch the video mentioned in the lecture: </a:t>
            </a:r>
            <a:r>
              <a:rPr lang="en" sz="2000" u="sng">
                <a:solidFill>
                  <a:schemeClr val="hlink"/>
                </a:solidFill>
                <a:latin typeface="Arial"/>
                <a:ea typeface="Arial"/>
                <a:cs typeface="Arial"/>
                <a:sym typeface="Arial"/>
                <a:hlinkClick r:id="rId3"/>
              </a:rPr>
              <a:t>Environmental Justice in Lowndes County, Alabama</a:t>
            </a:r>
            <a:r>
              <a:rPr lang="en" sz="2000">
                <a:solidFill>
                  <a:srgbClr val="000000"/>
                </a:solidFill>
                <a:latin typeface="Arial"/>
                <a:ea typeface="Arial"/>
                <a:cs typeface="Arial"/>
                <a:sym typeface="Arial"/>
              </a:rPr>
              <a:t> (Catherine Flowers lecture). In total both videos will take you about an hour to watch. </a:t>
            </a:r>
            <a:endParaRPr sz="2000">
              <a:solidFill>
                <a:srgbClr val="000000"/>
              </a:solidFill>
              <a:latin typeface="Arial"/>
              <a:ea typeface="Arial"/>
              <a:cs typeface="Arial"/>
              <a:sym typeface="Arial"/>
            </a:endParaRPr>
          </a:p>
          <a:p>
            <a:pPr indent="0" lvl="0" marL="0" rtl="0" algn="l">
              <a:spcBef>
                <a:spcPts val="1200"/>
              </a:spcBef>
              <a:spcAft>
                <a:spcPts val="0"/>
              </a:spcAft>
              <a:buNone/>
            </a:pPr>
            <a:r>
              <a:rPr lang="en" sz="2000">
                <a:solidFill>
                  <a:srgbClr val="000000"/>
                </a:solidFill>
                <a:latin typeface="Arial"/>
                <a:ea typeface="Arial"/>
                <a:cs typeface="Arial"/>
                <a:sym typeface="Arial"/>
              </a:rPr>
              <a:t>📗 Read Chapter 4 in Science with Impact as well as the article in the folder by Blackburn and Moon.</a:t>
            </a:r>
            <a:endParaRPr sz="2000">
              <a:solidFill>
                <a:srgbClr val="000000"/>
              </a:solidFill>
              <a:latin typeface="Arial"/>
              <a:ea typeface="Arial"/>
              <a:cs typeface="Arial"/>
              <a:sym typeface="Arial"/>
            </a:endParaRPr>
          </a:p>
          <a:p>
            <a:pPr indent="0" lvl="0" marL="0" rtl="0" algn="l">
              <a:spcBef>
                <a:spcPts val="1200"/>
              </a:spcBef>
              <a:spcAft>
                <a:spcPts val="0"/>
              </a:spcAft>
              <a:buNone/>
            </a:pPr>
            <a:r>
              <a:rPr lang="en" sz="2000">
                <a:solidFill>
                  <a:srgbClr val="000000"/>
                </a:solidFill>
                <a:latin typeface="Arial"/>
                <a:ea typeface="Arial"/>
                <a:cs typeface="Arial"/>
                <a:sym typeface="Arial"/>
              </a:rPr>
              <a:t>📝 Write in your research notebook the answers to the following questions: Why do you personally think research can be important for your graduate degree or future career in environmental policy/science? What are your motivations for doing research? Which research paradigms do you think your motivations fit into and why?</a:t>
            </a:r>
            <a:endParaRPr sz="2000">
              <a:solidFill>
                <a:srgbClr val="000000"/>
              </a:solidFill>
              <a:latin typeface="Arial"/>
              <a:ea typeface="Arial"/>
              <a:cs typeface="Arial"/>
              <a:sym typeface="Arial"/>
            </a:endParaRPr>
          </a:p>
          <a:p>
            <a:pPr indent="0" lvl="0" marL="0" rtl="0" algn="l">
              <a:spcBef>
                <a:spcPts val="1200"/>
              </a:spcBef>
              <a:spcAft>
                <a:spcPts val="1600"/>
              </a:spcAft>
              <a:buNone/>
            </a:pPr>
            <a:r>
              <a:t/>
            </a:r>
            <a:endParaRPr sz="32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 name="Shape 143"/>
        <p:cNvGrpSpPr/>
        <p:nvPr/>
      </p:nvGrpSpPr>
      <p:grpSpPr>
        <a:xfrm>
          <a:off x="0" y="0"/>
          <a:ext cx="0" cy="0"/>
          <a:chOff x="0" y="0"/>
          <a:chExt cx="0" cy="0"/>
        </a:xfrm>
      </p:grpSpPr>
      <p:sp>
        <p:nvSpPr>
          <p:cNvPr id="144" name="Google Shape;144;p22"/>
          <p:cNvSpPr txBox="1"/>
          <p:nvPr>
            <p:ph type="title"/>
          </p:nvPr>
        </p:nvSpPr>
        <p:spPr>
          <a:xfrm>
            <a:off x="311700" y="546683"/>
            <a:ext cx="8520600" cy="1559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Where do you think the history of science begins? </a:t>
            </a:r>
            <a:r>
              <a:rPr lang="en" sz="1800"/>
              <a:t>(for more s</a:t>
            </a:r>
            <a:r>
              <a:rPr lang="en" sz="1800"/>
              <a:t>ee https://www.explainthatstuff.com/timeline.html)</a:t>
            </a:r>
            <a:endParaRPr sz="1800"/>
          </a:p>
        </p:txBody>
      </p:sp>
      <p:sp>
        <p:nvSpPr>
          <p:cNvPr id="145" name="Google Shape;145;p22"/>
          <p:cNvSpPr txBox="1"/>
          <p:nvPr>
            <p:ph idx="1" type="body"/>
          </p:nvPr>
        </p:nvSpPr>
        <p:spPr>
          <a:xfrm>
            <a:off x="311700" y="1861451"/>
            <a:ext cx="8520600" cy="4143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Pick a place on the timeline and a justification</a:t>
            </a:r>
            <a:endParaRPr/>
          </a:p>
          <a:p>
            <a:pPr indent="0" lvl="0" marL="0" rtl="0" algn="l">
              <a:spcBef>
                <a:spcPts val="1600"/>
              </a:spcBef>
              <a:spcAft>
                <a:spcPts val="0"/>
              </a:spcAft>
              <a:buNone/>
            </a:pPr>
            <a:r>
              <a:t/>
            </a:r>
            <a:endParaRPr/>
          </a:p>
          <a:p>
            <a:pPr indent="0" lvl="0" marL="0" rtl="0" algn="l">
              <a:spcBef>
                <a:spcPts val="1600"/>
              </a:spcBef>
              <a:spcAft>
                <a:spcPts val="0"/>
              </a:spcAft>
              <a:buNone/>
            </a:pPr>
            <a:r>
              <a:t/>
            </a:r>
            <a:endParaRPr/>
          </a:p>
          <a:p>
            <a:pPr indent="0" lvl="0" marL="0" rtl="0" algn="l">
              <a:spcBef>
                <a:spcPts val="1600"/>
              </a:spcBef>
              <a:spcAft>
                <a:spcPts val="1600"/>
              </a:spcAft>
              <a:buNone/>
            </a:pPr>
            <a:r>
              <a:rPr lang="en"/>
              <a:t>____________________________________________________________</a:t>
            </a:r>
            <a:endParaRPr/>
          </a:p>
        </p:txBody>
      </p:sp>
      <p:sp>
        <p:nvSpPr>
          <p:cNvPr id="146" name="Google Shape;146;p22"/>
          <p:cNvSpPr txBox="1"/>
          <p:nvPr/>
        </p:nvSpPr>
        <p:spPr>
          <a:xfrm rot="-2083789">
            <a:off x="34376" y="4022815"/>
            <a:ext cx="2352261" cy="856566"/>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Roboto"/>
                <a:ea typeface="Roboto"/>
                <a:cs typeface="Roboto"/>
                <a:sym typeface="Roboto"/>
              </a:rPr>
              <a:t>1MYA </a:t>
            </a:r>
            <a:endParaRPr>
              <a:latin typeface="Roboto"/>
              <a:ea typeface="Roboto"/>
              <a:cs typeface="Roboto"/>
              <a:sym typeface="Roboto"/>
            </a:endParaRPr>
          </a:p>
          <a:p>
            <a:pPr indent="0" lvl="0" marL="0" rtl="0" algn="l">
              <a:spcBef>
                <a:spcPts val="0"/>
              </a:spcBef>
              <a:spcAft>
                <a:spcPts val="0"/>
              </a:spcAft>
              <a:buNone/>
            </a:pPr>
            <a:r>
              <a:rPr lang="en">
                <a:latin typeface="Roboto"/>
                <a:ea typeface="Roboto"/>
                <a:cs typeface="Roboto"/>
                <a:sym typeface="Roboto"/>
              </a:rPr>
              <a:t>Hominids begin using fire</a:t>
            </a:r>
            <a:endParaRPr>
              <a:latin typeface="Roboto"/>
              <a:ea typeface="Roboto"/>
              <a:cs typeface="Roboto"/>
              <a:sym typeface="Roboto"/>
            </a:endParaRPr>
          </a:p>
        </p:txBody>
      </p:sp>
      <p:sp>
        <p:nvSpPr>
          <p:cNvPr id="147" name="Google Shape;147;p22"/>
          <p:cNvSpPr txBox="1"/>
          <p:nvPr/>
        </p:nvSpPr>
        <p:spPr>
          <a:xfrm rot="-2083789">
            <a:off x="2301314" y="4383265"/>
            <a:ext cx="2352261" cy="856566"/>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Roboto"/>
                <a:ea typeface="Roboto"/>
                <a:cs typeface="Roboto"/>
                <a:sym typeface="Roboto"/>
              </a:rPr>
              <a:t>10,000 YA </a:t>
            </a:r>
            <a:endParaRPr>
              <a:latin typeface="Roboto"/>
              <a:ea typeface="Roboto"/>
              <a:cs typeface="Roboto"/>
              <a:sym typeface="Roboto"/>
            </a:endParaRPr>
          </a:p>
          <a:p>
            <a:pPr indent="0" lvl="0" marL="0" rtl="0" algn="l">
              <a:spcBef>
                <a:spcPts val="0"/>
              </a:spcBef>
              <a:spcAft>
                <a:spcPts val="0"/>
              </a:spcAft>
              <a:buNone/>
            </a:pPr>
            <a:r>
              <a:rPr lang="en">
                <a:latin typeface="Roboto"/>
                <a:ea typeface="Roboto"/>
                <a:cs typeface="Roboto"/>
                <a:sym typeface="Roboto"/>
              </a:rPr>
              <a:t>emergence of agriculture</a:t>
            </a:r>
            <a:endParaRPr>
              <a:latin typeface="Roboto"/>
              <a:ea typeface="Roboto"/>
              <a:cs typeface="Roboto"/>
              <a:sym typeface="Roboto"/>
            </a:endParaRPr>
          </a:p>
        </p:txBody>
      </p:sp>
      <p:sp>
        <p:nvSpPr>
          <p:cNvPr id="148" name="Google Shape;148;p22"/>
          <p:cNvSpPr txBox="1"/>
          <p:nvPr/>
        </p:nvSpPr>
        <p:spPr>
          <a:xfrm rot="-2083789">
            <a:off x="2060626" y="3120840"/>
            <a:ext cx="2352261" cy="856566"/>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Roboto"/>
                <a:ea typeface="Roboto"/>
                <a:cs typeface="Roboto"/>
                <a:sym typeface="Roboto"/>
              </a:rPr>
              <a:t>195,000 YA</a:t>
            </a:r>
            <a:endParaRPr>
              <a:latin typeface="Roboto"/>
              <a:ea typeface="Roboto"/>
              <a:cs typeface="Roboto"/>
              <a:sym typeface="Roboto"/>
            </a:endParaRPr>
          </a:p>
          <a:p>
            <a:pPr indent="0" lvl="0" marL="0" rtl="0" algn="l">
              <a:spcBef>
                <a:spcPts val="0"/>
              </a:spcBef>
              <a:spcAft>
                <a:spcPts val="0"/>
              </a:spcAft>
              <a:buNone/>
            </a:pPr>
            <a:r>
              <a:rPr lang="en">
                <a:latin typeface="Roboto"/>
                <a:ea typeface="Roboto"/>
                <a:cs typeface="Roboto"/>
                <a:sym typeface="Roboto"/>
              </a:rPr>
              <a:t>Homo sapiens emerges </a:t>
            </a:r>
            <a:endParaRPr>
              <a:latin typeface="Roboto"/>
              <a:ea typeface="Roboto"/>
              <a:cs typeface="Roboto"/>
              <a:sym typeface="Roboto"/>
            </a:endParaRPr>
          </a:p>
        </p:txBody>
      </p:sp>
      <p:sp>
        <p:nvSpPr>
          <p:cNvPr id="149" name="Google Shape;149;p22"/>
          <p:cNvSpPr txBox="1"/>
          <p:nvPr/>
        </p:nvSpPr>
        <p:spPr>
          <a:xfrm rot="-2083789">
            <a:off x="3180426" y="3120840"/>
            <a:ext cx="2352261" cy="856566"/>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Roboto"/>
                <a:ea typeface="Roboto"/>
                <a:cs typeface="Roboto"/>
                <a:sym typeface="Roboto"/>
              </a:rPr>
              <a:t>33,000YA </a:t>
            </a:r>
            <a:endParaRPr>
              <a:latin typeface="Roboto"/>
              <a:ea typeface="Roboto"/>
              <a:cs typeface="Roboto"/>
              <a:sym typeface="Roboto"/>
            </a:endParaRPr>
          </a:p>
          <a:p>
            <a:pPr indent="0" lvl="0" marL="0" rtl="0" algn="l">
              <a:spcBef>
                <a:spcPts val="0"/>
              </a:spcBef>
              <a:spcAft>
                <a:spcPts val="0"/>
              </a:spcAft>
              <a:buNone/>
            </a:pPr>
            <a:r>
              <a:rPr lang="en">
                <a:latin typeface="Roboto"/>
                <a:ea typeface="Roboto"/>
                <a:cs typeface="Roboto"/>
                <a:sym typeface="Roboto"/>
              </a:rPr>
              <a:t>first cave art</a:t>
            </a:r>
            <a:r>
              <a:rPr lang="en">
                <a:latin typeface="Roboto"/>
                <a:ea typeface="Roboto"/>
                <a:cs typeface="Roboto"/>
                <a:sym typeface="Roboto"/>
              </a:rPr>
              <a:t> </a:t>
            </a:r>
            <a:endParaRPr>
              <a:latin typeface="Roboto"/>
              <a:ea typeface="Roboto"/>
              <a:cs typeface="Roboto"/>
              <a:sym typeface="Roboto"/>
            </a:endParaRPr>
          </a:p>
        </p:txBody>
      </p:sp>
      <p:sp>
        <p:nvSpPr>
          <p:cNvPr id="150" name="Google Shape;150;p22"/>
          <p:cNvSpPr txBox="1"/>
          <p:nvPr/>
        </p:nvSpPr>
        <p:spPr>
          <a:xfrm rot="-2083789">
            <a:off x="1130326" y="4303615"/>
            <a:ext cx="2352261" cy="856566"/>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Roboto"/>
                <a:ea typeface="Roboto"/>
                <a:cs typeface="Roboto"/>
                <a:sym typeface="Roboto"/>
              </a:rPr>
              <a:t>150,000 YA</a:t>
            </a:r>
            <a:endParaRPr>
              <a:latin typeface="Roboto"/>
              <a:ea typeface="Roboto"/>
              <a:cs typeface="Roboto"/>
              <a:sym typeface="Roboto"/>
            </a:endParaRPr>
          </a:p>
          <a:p>
            <a:pPr indent="0" lvl="0" marL="0" rtl="0" algn="l">
              <a:spcBef>
                <a:spcPts val="0"/>
              </a:spcBef>
              <a:spcAft>
                <a:spcPts val="0"/>
              </a:spcAft>
              <a:buNone/>
            </a:pPr>
            <a:r>
              <a:rPr lang="en">
                <a:latin typeface="Roboto"/>
                <a:ea typeface="Roboto"/>
                <a:cs typeface="Roboto"/>
                <a:sym typeface="Roboto"/>
              </a:rPr>
              <a:t> emergence of speech</a:t>
            </a:r>
            <a:endParaRPr>
              <a:latin typeface="Roboto"/>
              <a:ea typeface="Roboto"/>
              <a:cs typeface="Roboto"/>
              <a:sym typeface="Roboto"/>
            </a:endParaRPr>
          </a:p>
        </p:txBody>
      </p:sp>
      <p:sp>
        <p:nvSpPr>
          <p:cNvPr id="151" name="Google Shape;151;p22"/>
          <p:cNvSpPr txBox="1"/>
          <p:nvPr/>
        </p:nvSpPr>
        <p:spPr>
          <a:xfrm rot="-2084147">
            <a:off x="119189" y="2853091"/>
            <a:ext cx="3291723" cy="856566"/>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Roboto"/>
                <a:ea typeface="Roboto"/>
                <a:cs typeface="Roboto"/>
                <a:sym typeface="Roboto"/>
              </a:rPr>
              <a:t>2.5MYA </a:t>
            </a:r>
            <a:endParaRPr>
              <a:latin typeface="Roboto"/>
              <a:ea typeface="Roboto"/>
              <a:cs typeface="Roboto"/>
              <a:sym typeface="Roboto"/>
            </a:endParaRPr>
          </a:p>
          <a:p>
            <a:pPr indent="0" lvl="0" marL="0" rtl="0" algn="l">
              <a:spcBef>
                <a:spcPts val="0"/>
              </a:spcBef>
              <a:spcAft>
                <a:spcPts val="0"/>
              </a:spcAft>
              <a:buNone/>
            </a:pPr>
            <a:r>
              <a:rPr lang="en">
                <a:latin typeface="Roboto"/>
                <a:ea typeface="Roboto"/>
                <a:cs typeface="Roboto"/>
                <a:sym typeface="Roboto"/>
              </a:rPr>
              <a:t>Hominids begin using stone tools</a:t>
            </a:r>
            <a:endParaRPr>
              <a:latin typeface="Roboto"/>
              <a:ea typeface="Roboto"/>
              <a:cs typeface="Roboto"/>
              <a:sym typeface="Roboto"/>
            </a:endParaRPr>
          </a:p>
        </p:txBody>
      </p:sp>
      <p:sp>
        <p:nvSpPr>
          <p:cNvPr id="152" name="Google Shape;152;p22"/>
          <p:cNvSpPr txBox="1"/>
          <p:nvPr/>
        </p:nvSpPr>
        <p:spPr>
          <a:xfrm rot="-2083789">
            <a:off x="4481626" y="3000715"/>
            <a:ext cx="2352261" cy="856566"/>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Roboto"/>
                <a:ea typeface="Roboto"/>
                <a:cs typeface="Roboto"/>
                <a:sym typeface="Roboto"/>
              </a:rPr>
              <a:t>5000YA </a:t>
            </a:r>
            <a:endParaRPr>
              <a:latin typeface="Roboto"/>
              <a:ea typeface="Roboto"/>
              <a:cs typeface="Roboto"/>
              <a:sym typeface="Roboto"/>
            </a:endParaRPr>
          </a:p>
          <a:p>
            <a:pPr indent="0" lvl="0" marL="0" rtl="0" algn="l">
              <a:spcBef>
                <a:spcPts val="0"/>
              </a:spcBef>
              <a:spcAft>
                <a:spcPts val="0"/>
              </a:spcAft>
              <a:buNone/>
            </a:pPr>
            <a:r>
              <a:rPr lang="en">
                <a:latin typeface="Roboto"/>
                <a:ea typeface="Roboto"/>
                <a:cs typeface="Roboto"/>
                <a:sym typeface="Roboto"/>
              </a:rPr>
              <a:t>First writing</a:t>
            </a:r>
            <a:endParaRPr>
              <a:latin typeface="Roboto"/>
              <a:ea typeface="Roboto"/>
              <a:cs typeface="Roboto"/>
              <a:sym typeface="Roboto"/>
            </a:endParaRPr>
          </a:p>
        </p:txBody>
      </p:sp>
      <p:sp>
        <p:nvSpPr>
          <p:cNvPr id="153" name="Google Shape;153;p22"/>
          <p:cNvSpPr txBox="1"/>
          <p:nvPr/>
        </p:nvSpPr>
        <p:spPr>
          <a:xfrm rot="-2083789">
            <a:off x="3462151" y="4554665"/>
            <a:ext cx="2352261" cy="856566"/>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Roboto"/>
                <a:ea typeface="Roboto"/>
                <a:cs typeface="Roboto"/>
                <a:sym typeface="Roboto"/>
              </a:rPr>
              <a:t>3500BC </a:t>
            </a:r>
            <a:endParaRPr>
              <a:latin typeface="Roboto"/>
              <a:ea typeface="Roboto"/>
              <a:cs typeface="Roboto"/>
              <a:sym typeface="Roboto"/>
            </a:endParaRPr>
          </a:p>
          <a:p>
            <a:pPr indent="0" lvl="0" marL="0" rtl="0" algn="l">
              <a:spcBef>
                <a:spcPts val="0"/>
              </a:spcBef>
              <a:spcAft>
                <a:spcPts val="0"/>
              </a:spcAft>
              <a:buNone/>
            </a:pPr>
            <a:r>
              <a:rPr lang="en">
                <a:latin typeface="Roboto"/>
                <a:ea typeface="Roboto"/>
                <a:cs typeface="Roboto"/>
                <a:sym typeface="Roboto"/>
              </a:rPr>
              <a:t>Invention of the wheel</a:t>
            </a:r>
            <a:endParaRPr>
              <a:latin typeface="Roboto"/>
              <a:ea typeface="Roboto"/>
              <a:cs typeface="Roboto"/>
              <a:sym typeface="Roboto"/>
            </a:endParaRPr>
          </a:p>
        </p:txBody>
      </p:sp>
      <p:sp>
        <p:nvSpPr>
          <p:cNvPr id="154" name="Google Shape;154;p22"/>
          <p:cNvSpPr txBox="1"/>
          <p:nvPr/>
        </p:nvSpPr>
        <p:spPr>
          <a:xfrm rot="-2083791">
            <a:off x="5493811" y="3000720"/>
            <a:ext cx="2631876" cy="856566"/>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Roboto"/>
                <a:ea typeface="Roboto"/>
                <a:cs typeface="Roboto"/>
                <a:sym typeface="Roboto"/>
              </a:rPr>
              <a:t>600BC</a:t>
            </a:r>
            <a:endParaRPr>
              <a:latin typeface="Roboto"/>
              <a:ea typeface="Roboto"/>
              <a:cs typeface="Roboto"/>
              <a:sym typeface="Roboto"/>
            </a:endParaRPr>
          </a:p>
          <a:p>
            <a:pPr indent="0" lvl="0" marL="0" rtl="0" algn="l">
              <a:spcBef>
                <a:spcPts val="0"/>
              </a:spcBef>
              <a:spcAft>
                <a:spcPts val="0"/>
              </a:spcAft>
              <a:buNone/>
            </a:pPr>
            <a:r>
              <a:rPr lang="en">
                <a:latin typeface="Roboto"/>
                <a:ea typeface="Roboto"/>
                <a:cs typeface="Roboto"/>
                <a:sym typeface="Roboto"/>
              </a:rPr>
              <a:t>Discovery of static electricity</a:t>
            </a:r>
            <a:endParaRPr>
              <a:latin typeface="Roboto"/>
              <a:ea typeface="Roboto"/>
              <a:cs typeface="Roboto"/>
              <a:sym typeface="Roboto"/>
            </a:endParaRPr>
          </a:p>
        </p:txBody>
      </p:sp>
      <p:sp>
        <p:nvSpPr>
          <p:cNvPr id="155" name="Google Shape;155;p22"/>
          <p:cNvSpPr txBox="1"/>
          <p:nvPr/>
        </p:nvSpPr>
        <p:spPr>
          <a:xfrm rot="-2083791">
            <a:off x="4775636" y="4223970"/>
            <a:ext cx="2631876" cy="856566"/>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Roboto"/>
                <a:ea typeface="Roboto"/>
                <a:cs typeface="Roboto"/>
                <a:sym typeface="Roboto"/>
              </a:rPr>
              <a:t>600AC</a:t>
            </a:r>
            <a:endParaRPr>
              <a:latin typeface="Roboto"/>
              <a:ea typeface="Roboto"/>
              <a:cs typeface="Roboto"/>
              <a:sym typeface="Roboto"/>
            </a:endParaRPr>
          </a:p>
          <a:p>
            <a:pPr indent="0" lvl="0" marL="0" rtl="0" algn="l">
              <a:spcBef>
                <a:spcPts val="0"/>
              </a:spcBef>
              <a:spcAft>
                <a:spcPts val="0"/>
              </a:spcAft>
              <a:buNone/>
            </a:pPr>
            <a:r>
              <a:rPr lang="en">
                <a:latin typeface="Roboto"/>
                <a:ea typeface="Roboto"/>
                <a:cs typeface="Roboto"/>
                <a:sym typeface="Roboto"/>
              </a:rPr>
              <a:t>Windmills invented</a:t>
            </a:r>
            <a:endParaRPr>
              <a:latin typeface="Roboto"/>
              <a:ea typeface="Roboto"/>
              <a:cs typeface="Roboto"/>
              <a:sym typeface="Roboto"/>
            </a:endParaRPr>
          </a:p>
        </p:txBody>
      </p:sp>
      <p:sp>
        <p:nvSpPr>
          <p:cNvPr id="156" name="Google Shape;156;p22"/>
          <p:cNvSpPr txBox="1"/>
          <p:nvPr/>
        </p:nvSpPr>
        <p:spPr>
          <a:xfrm rot="-2083791">
            <a:off x="6502661" y="3120845"/>
            <a:ext cx="2631876" cy="856566"/>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Roboto"/>
                <a:ea typeface="Roboto"/>
                <a:cs typeface="Roboto"/>
                <a:sym typeface="Roboto"/>
              </a:rPr>
              <a:t>1600s</a:t>
            </a:r>
            <a:r>
              <a:rPr lang="en">
                <a:latin typeface="Roboto"/>
                <a:ea typeface="Roboto"/>
                <a:cs typeface="Roboto"/>
                <a:sym typeface="Roboto"/>
              </a:rPr>
              <a:t>AC</a:t>
            </a:r>
            <a:endParaRPr>
              <a:latin typeface="Roboto"/>
              <a:ea typeface="Roboto"/>
              <a:cs typeface="Roboto"/>
              <a:sym typeface="Roboto"/>
            </a:endParaRPr>
          </a:p>
          <a:p>
            <a:pPr indent="0" lvl="0" marL="0" rtl="0" algn="l">
              <a:spcBef>
                <a:spcPts val="0"/>
              </a:spcBef>
              <a:spcAft>
                <a:spcPts val="0"/>
              </a:spcAft>
              <a:buNone/>
            </a:pPr>
            <a:r>
              <a:rPr lang="en">
                <a:latin typeface="Roboto"/>
                <a:ea typeface="Roboto"/>
                <a:cs typeface="Roboto"/>
                <a:sym typeface="Roboto"/>
              </a:rPr>
              <a:t>Galileo invents telescope</a:t>
            </a:r>
            <a:endParaRPr>
              <a:latin typeface="Roboto"/>
              <a:ea typeface="Roboto"/>
              <a:cs typeface="Roboto"/>
              <a:sym typeface="Roboto"/>
            </a:endParaRPr>
          </a:p>
        </p:txBody>
      </p:sp>
      <p:sp>
        <p:nvSpPr>
          <p:cNvPr id="157" name="Google Shape;157;p22"/>
          <p:cNvSpPr txBox="1"/>
          <p:nvPr/>
        </p:nvSpPr>
        <p:spPr>
          <a:xfrm rot="-2083755">
            <a:off x="5529799" y="4223968"/>
            <a:ext cx="3156403" cy="856566"/>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Roboto"/>
                <a:ea typeface="Roboto"/>
                <a:cs typeface="Roboto"/>
                <a:sym typeface="Roboto"/>
              </a:rPr>
              <a:t>1700sAC</a:t>
            </a:r>
            <a:endParaRPr>
              <a:latin typeface="Roboto"/>
              <a:ea typeface="Roboto"/>
              <a:cs typeface="Roboto"/>
              <a:sym typeface="Roboto"/>
            </a:endParaRPr>
          </a:p>
          <a:p>
            <a:pPr indent="0" lvl="0" marL="0" rtl="0" algn="l">
              <a:spcBef>
                <a:spcPts val="0"/>
              </a:spcBef>
              <a:spcAft>
                <a:spcPts val="0"/>
              </a:spcAft>
              <a:buNone/>
            </a:pPr>
            <a:r>
              <a:rPr lang="en">
                <a:latin typeface="Roboto"/>
                <a:ea typeface="Roboto"/>
                <a:cs typeface="Roboto"/>
                <a:sym typeface="Roboto"/>
              </a:rPr>
              <a:t>Invention of internal combustion engine</a:t>
            </a:r>
            <a:endParaRPr>
              <a:latin typeface="Roboto"/>
              <a:ea typeface="Roboto"/>
              <a:cs typeface="Roboto"/>
              <a:sym typeface="Roboto"/>
            </a:endParaRPr>
          </a:p>
        </p:txBody>
      </p:sp>
      <p:sp>
        <p:nvSpPr>
          <p:cNvPr id="158" name="Google Shape;158;p22"/>
          <p:cNvSpPr txBox="1"/>
          <p:nvPr/>
        </p:nvSpPr>
        <p:spPr>
          <a:xfrm rot="-2083755">
            <a:off x="6818299" y="4022818"/>
            <a:ext cx="3156403" cy="856566"/>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Roboto"/>
                <a:ea typeface="Roboto"/>
                <a:cs typeface="Roboto"/>
                <a:sym typeface="Roboto"/>
              </a:rPr>
              <a:t>1840s</a:t>
            </a:r>
            <a:endParaRPr>
              <a:latin typeface="Roboto"/>
              <a:ea typeface="Roboto"/>
              <a:cs typeface="Roboto"/>
              <a:sym typeface="Roboto"/>
            </a:endParaRPr>
          </a:p>
          <a:p>
            <a:pPr indent="0" lvl="0" marL="0" rtl="0" algn="l">
              <a:spcBef>
                <a:spcPts val="0"/>
              </a:spcBef>
              <a:spcAft>
                <a:spcPts val="0"/>
              </a:spcAft>
              <a:buNone/>
            </a:pPr>
            <a:r>
              <a:rPr lang="en">
                <a:latin typeface="Roboto"/>
                <a:ea typeface="Roboto"/>
                <a:cs typeface="Roboto"/>
                <a:sym typeface="Roboto"/>
              </a:rPr>
              <a:t>The term “scientist” is coined</a:t>
            </a:r>
            <a:endParaRPr>
              <a:latin typeface="Roboto"/>
              <a:ea typeface="Roboto"/>
              <a:cs typeface="Roboto"/>
              <a:sym typeface="Roboto"/>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23"/>
          <p:cNvSpPr txBox="1"/>
          <p:nvPr>
            <p:ph type="title"/>
          </p:nvPr>
        </p:nvSpPr>
        <p:spPr>
          <a:xfrm>
            <a:off x="311700" y="546667"/>
            <a:ext cx="8520600" cy="810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Some key “scientific” discoveries</a:t>
            </a:r>
            <a:endParaRPr/>
          </a:p>
        </p:txBody>
      </p:sp>
      <p:sp>
        <p:nvSpPr>
          <p:cNvPr id="164" name="Google Shape;164;p23"/>
          <p:cNvSpPr txBox="1"/>
          <p:nvPr>
            <p:ph idx="1" type="body"/>
          </p:nvPr>
        </p:nvSpPr>
        <p:spPr>
          <a:xfrm>
            <a:off x="311700" y="1639825"/>
            <a:ext cx="3730200" cy="4452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Control of fire</a:t>
            </a:r>
            <a:endParaRPr/>
          </a:p>
          <a:p>
            <a:pPr indent="0" lvl="0" marL="0" rtl="0" algn="l">
              <a:spcBef>
                <a:spcPts val="1600"/>
              </a:spcBef>
              <a:spcAft>
                <a:spcPts val="0"/>
              </a:spcAft>
              <a:buNone/>
            </a:pPr>
            <a:r>
              <a:rPr lang="en"/>
              <a:t>Between 1.7-2MYA, Africa</a:t>
            </a:r>
            <a:endParaRPr/>
          </a:p>
          <a:p>
            <a:pPr indent="0" lvl="0" marL="0" rtl="0" algn="l">
              <a:spcBef>
                <a:spcPts val="1600"/>
              </a:spcBef>
              <a:spcAft>
                <a:spcPts val="0"/>
              </a:spcAft>
              <a:buNone/>
            </a:pPr>
            <a:r>
              <a:rPr lang="en"/>
              <a:t>Fire used to procure food (not just to cook it) by flushing out areas to catch game</a:t>
            </a:r>
            <a:endParaRPr/>
          </a:p>
          <a:p>
            <a:pPr indent="0" lvl="0" marL="0" rtl="0" algn="l">
              <a:spcBef>
                <a:spcPts val="1600"/>
              </a:spcBef>
              <a:spcAft>
                <a:spcPts val="0"/>
              </a:spcAft>
              <a:buNone/>
            </a:pPr>
            <a:r>
              <a:rPr lang="en"/>
              <a:t>Later was essential for agriculture</a:t>
            </a:r>
            <a:endParaRPr/>
          </a:p>
          <a:p>
            <a:pPr indent="0" lvl="0" marL="0" rtl="0" algn="l">
              <a:spcBef>
                <a:spcPts val="1600"/>
              </a:spcBef>
              <a:spcAft>
                <a:spcPts val="1600"/>
              </a:spcAft>
              <a:buNone/>
            </a:pPr>
            <a:r>
              <a:t/>
            </a:r>
            <a:endParaRPr/>
          </a:p>
        </p:txBody>
      </p:sp>
      <p:pic>
        <p:nvPicPr>
          <p:cNvPr id="165" name="Google Shape;165;p23"/>
          <p:cNvPicPr preferRelativeResize="0"/>
          <p:nvPr/>
        </p:nvPicPr>
        <p:blipFill>
          <a:blip r:embed="rId3">
            <a:alphaModFix/>
          </a:blip>
          <a:stretch>
            <a:fillRect/>
          </a:stretch>
        </p:blipFill>
        <p:spPr>
          <a:xfrm>
            <a:off x="4393968" y="2345827"/>
            <a:ext cx="4554307" cy="30400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24"/>
          <p:cNvSpPr txBox="1"/>
          <p:nvPr>
            <p:ph type="title"/>
          </p:nvPr>
        </p:nvSpPr>
        <p:spPr>
          <a:xfrm>
            <a:off x="311700" y="546667"/>
            <a:ext cx="8520600" cy="810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Some key “scientific” discoveries</a:t>
            </a:r>
            <a:endParaRPr/>
          </a:p>
        </p:txBody>
      </p:sp>
      <p:sp>
        <p:nvSpPr>
          <p:cNvPr id="171" name="Google Shape;171;p24"/>
          <p:cNvSpPr txBox="1"/>
          <p:nvPr>
            <p:ph idx="1" type="body"/>
          </p:nvPr>
        </p:nvSpPr>
        <p:spPr>
          <a:xfrm>
            <a:off x="311700" y="1639825"/>
            <a:ext cx="4479600" cy="4452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Development of agriculture</a:t>
            </a:r>
            <a:endParaRPr/>
          </a:p>
          <a:p>
            <a:pPr indent="0" lvl="0" marL="0" rtl="0" algn="l">
              <a:spcBef>
                <a:spcPts val="1600"/>
              </a:spcBef>
              <a:spcAft>
                <a:spcPts val="0"/>
              </a:spcAft>
              <a:buNone/>
            </a:pPr>
            <a:r>
              <a:rPr lang="en"/>
              <a:t>10,000-12,000 YA (what else happened around this time?)</a:t>
            </a:r>
            <a:endParaRPr/>
          </a:p>
          <a:p>
            <a:pPr indent="0" lvl="0" marL="0" rtl="0" algn="l">
              <a:spcBef>
                <a:spcPts val="1600"/>
              </a:spcBef>
              <a:spcAft>
                <a:spcPts val="0"/>
              </a:spcAft>
              <a:buNone/>
            </a:pPr>
            <a:r>
              <a:rPr lang="en"/>
              <a:t>Where? Middle East</a:t>
            </a:r>
            <a:endParaRPr/>
          </a:p>
          <a:p>
            <a:pPr indent="0" lvl="0" marL="0" rtl="0" algn="l">
              <a:spcBef>
                <a:spcPts val="1600"/>
              </a:spcBef>
              <a:spcAft>
                <a:spcPts val="0"/>
              </a:spcAft>
              <a:buNone/>
            </a:pPr>
            <a:r>
              <a:rPr lang="en"/>
              <a:t>What scientific discoveries stem from this transition?</a:t>
            </a:r>
            <a:endParaRPr/>
          </a:p>
          <a:p>
            <a:pPr indent="0" lvl="0" marL="0" rtl="0" algn="l">
              <a:spcBef>
                <a:spcPts val="1600"/>
              </a:spcBef>
              <a:spcAft>
                <a:spcPts val="1600"/>
              </a:spcAft>
              <a:buNone/>
            </a:pPr>
            <a:r>
              <a:t/>
            </a:r>
            <a:endParaRPr/>
          </a:p>
        </p:txBody>
      </p:sp>
      <p:pic>
        <p:nvPicPr>
          <p:cNvPr id="172" name="Google Shape;172;p24"/>
          <p:cNvPicPr preferRelativeResize="0"/>
          <p:nvPr/>
        </p:nvPicPr>
        <p:blipFill>
          <a:blip r:embed="rId3">
            <a:alphaModFix/>
          </a:blip>
          <a:stretch>
            <a:fillRect/>
          </a:stretch>
        </p:blipFill>
        <p:spPr>
          <a:xfrm>
            <a:off x="4658100" y="1923492"/>
            <a:ext cx="4562475" cy="22002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p25"/>
          <p:cNvSpPr txBox="1"/>
          <p:nvPr>
            <p:ph type="title"/>
          </p:nvPr>
        </p:nvSpPr>
        <p:spPr>
          <a:xfrm>
            <a:off x="311700" y="546667"/>
            <a:ext cx="8520600" cy="810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Some key “scientific” discoveries</a:t>
            </a:r>
            <a:endParaRPr/>
          </a:p>
        </p:txBody>
      </p:sp>
      <p:sp>
        <p:nvSpPr>
          <p:cNvPr id="178" name="Google Shape;178;p25"/>
          <p:cNvSpPr txBox="1"/>
          <p:nvPr>
            <p:ph idx="1" type="body"/>
          </p:nvPr>
        </p:nvSpPr>
        <p:spPr>
          <a:xfrm>
            <a:off x="311700" y="1639825"/>
            <a:ext cx="3840600" cy="4452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Invention of wheel and axis</a:t>
            </a:r>
            <a:endParaRPr/>
          </a:p>
          <a:p>
            <a:pPr indent="0" lvl="0" marL="0" rtl="0" algn="l">
              <a:spcBef>
                <a:spcPts val="1600"/>
              </a:spcBef>
              <a:spcAft>
                <a:spcPts val="0"/>
              </a:spcAft>
              <a:buNone/>
            </a:pPr>
            <a:r>
              <a:rPr lang="en"/>
              <a:t>2500BC</a:t>
            </a:r>
            <a:endParaRPr/>
          </a:p>
          <a:p>
            <a:pPr indent="0" lvl="0" marL="0" rtl="0" algn="l">
              <a:spcBef>
                <a:spcPts val="1600"/>
              </a:spcBef>
              <a:spcAft>
                <a:spcPts val="0"/>
              </a:spcAft>
              <a:buNone/>
            </a:pPr>
            <a:r>
              <a:rPr lang="en"/>
              <a:t>Where? Greeks</a:t>
            </a:r>
            <a:endParaRPr/>
          </a:p>
          <a:p>
            <a:pPr indent="0" lvl="0" marL="0" rtl="0" algn="l">
              <a:spcBef>
                <a:spcPts val="1600"/>
              </a:spcBef>
              <a:spcAft>
                <a:spcPts val="0"/>
              </a:spcAft>
              <a:buNone/>
            </a:pPr>
            <a:r>
              <a:rPr lang="en"/>
              <a:t>Key invention for future of science - energy, transportation, etc.</a:t>
            </a:r>
            <a:endParaRPr/>
          </a:p>
          <a:p>
            <a:pPr indent="0" lvl="0" marL="0" rtl="0" algn="l">
              <a:spcBef>
                <a:spcPts val="1600"/>
              </a:spcBef>
              <a:spcAft>
                <a:spcPts val="1600"/>
              </a:spcAft>
              <a:buNone/>
            </a:pPr>
            <a:r>
              <a:t/>
            </a:r>
            <a:endParaRPr/>
          </a:p>
        </p:txBody>
      </p:sp>
      <p:pic>
        <p:nvPicPr>
          <p:cNvPr id="179" name="Google Shape;179;p25"/>
          <p:cNvPicPr preferRelativeResize="0"/>
          <p:nvPr/>
        </p:nvPicPr>
        <p:blipFill>
          <a:blip r:embed="rId3">
            <a:alphaModFix/>
          </a:blip>
          <a:stretch>
            <a:fillRect/>
          </a:stretch>
        </p:blipFill>
        <p:spPr>
          <a:xfrm>
            <a:off x="4277100" y="1509367"/>
            <a:ext cx="4714501" cy="2648692"/>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Geometric">
  <a:themeElements>
    <a:clrScheme name="Geometric">
      <a:dk1>
        <a:srgbClr val="2A3990"/>
      </a:dk1>
      <a:lt1>
        <a:srgbClr val="FFFFFF"/>
      </a:lt1>
      <a:dk2>
        <a:srgbClr val="434343"/>
      </a:dk2>
      <a:lt2>
        <a:srgbClr val="999999"/>
      </a:lt2>
      <a:accent1>
        <a:srgbClr val="212D74"/>
      </a:accent1>
      <a:accent2>
        <a:srgbClr val="3949AB"/>
      </a:accent2>
      <a:accent3>
        <a:srgbClr val="9C254D"/>
      </a:accent3>
      <a:accent4>
        <a:srgbClr val="D23369"/>
      </a:accent4>
      <a:accent5>
        <a:srgbClr val="F06292"/>
      </a:accent5>
      <a:accent6>
        <a:srgbClr val="7890CD"/>
      </a:accent6>
      <a:hlink>
        <a:srgbClr val="F06292"/>
      </a:hlink>
      <a:folHlink>
        <a:srgbClr val="F0629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