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4"/>
    <p:sldMasterId id="214748367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Lst>
  <p:sldSz cy="6858000" cx="9144000"/>
  <p:notesSz cx="6858000" cy="9144000"/>
  <p:embeddedFontLst>
    <p:embeddedFont>
      <p:font typeface="Lustria"/>
      <p:regular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10" Type="http://schemas.openxmlformats.org/officeDocument/2006/relationships/slide" Target="slides/slide4.xml"/><Relationship Id="rId32" Type="http://schemas.openxmlformats.org/officeDocument/2006/relationships/font" Target="fonts/Lustria-regular.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9366971d00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9366971d00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g9366971d00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951e44df56_0_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951e44df56_0_5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4" name="Google Shape;274;g951e44df56_0_5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951e44df56_0_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951e44df56_0_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0" name="Google Shape;280;g951e44df56_0_1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9366971d00_0_28: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g9366971d00_0_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4cead91bfe_0_4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g4cead91bfe_0_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4cead91bfe_0_5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1" name="Google Shape;301;g4cead91bfe_0_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4cead91bfe_0_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8" name="Google Shape;308;g4cead91bfe_0_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4cead91bfe_0_6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5" name="Google Shape;315;g4cead91bfe_0_6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4cead91bfe_0_7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2" name="Google Shape;322;g4cead91bfe_0_7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951e44df56_0_7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951e44df56_0_76: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g951e44df56_0_7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4cead91bfe_0_8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7" name="Google Shape;337;g4cead91bfe_0_8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4cead91bfe_0_85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4cead91bfe_0_85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g4cead91bfe_0_85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4cead91bfe_0_8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4" name="Google Shape;344;g4cead91bfe_0_8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951e44df56_0_7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951e44df56_0_7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1" name="Google Shape;351;g951e44df56_0_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95c64c4743_0_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57" name="Google Shape;357;g95c64c4743_0_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8" name="Google Shape;358;g95c64c4743_0_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f3139c1973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f3139c1973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5" name="Google Shape;365;gf3139c1973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95c64c4743_0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95c64c4743_0_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2" name="Google Shape;372;g95c64c4743_0_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451544076b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451544076b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9" name="Google Shape;379;g3451544076b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951e44df56_0_6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951e44df56_0_6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 name="Google Shape;228;g951e44df56_0_6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951e44df56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951e44df56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g951e44df56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9366971d00_0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 name="Google Shape;241;g9366971d00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Not every question/hypothesis is falsifiable</a:t>
            </a:r>
            <a:endParaRPr b="0" i="0" sz="1200" u="none" cap="none" strike="noStrike">
              <a:solidFill>
                <a:schemeClr val="dk1"/>
              </a:solidFill>
              <a:latin typeface="Calibri"/>
              <a:ea typeface="Calibri"/>
              <a:cs typeface="Calibri"/>
              <a:sym typeface="Calibri"/>
            </a:endParaRPr>
          </a:p>
        </p:txBody>
      </p:sp>
      <p:sp>
        <p:nvSpPr>
          <p:cNvPr id="242" name="Google Shape;242;g9366971d00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951e44df56_0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951e44df56_0_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g951e44df56_0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951e44df56_0_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951e44df56_0_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g951e44df56_0_1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951e44df56_0_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951e44df56_0_4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g951e44df56_0_4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951e44df56_0_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951e44df56_0_4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8" name="Google Shape;268;g951e44df56_0_4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2" name="Shape 72"/>
        <p:cNvGrpSpPr/>
        <p:nvPr/>
      </p:nvGrpSpPr>
      <p:grpSpPr>
        <a:xfrm>
          <a:off x="0" y="0"/>
          <a:ext cx="0" cy="0"/>
          <a:chOff x="0" y="0"/>
          <a:chExt cx="0" cy="0"/>
        </a:xfrm>
      </p:grpSpPr>
      <p:sp>
        <p:nvSpPr>
          <p:cNvPr id="73" name="Google Shape;73;p1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1"/>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75" name="Google Shape;75;p1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76" name="Google Shape;76;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9" name="Shape 79"/>
        <p:cNvGrpSpPr/>
        <p:nvPr/>
      </p:nvGrpSpPr>
      <p:grpSpPr>
        <a:xfrm>
          <a:off x="0" y="0"/>
          <a:ext cx="0" cy="0"/>
          <a:chOff x="0" y="0"/>
          <a:chExt cx="0" cy="0"/>
        </a:xfrm>
      </p:grpSpPr>
      <p:sp>
        <p:nvSpPr>
          <p:cNvPr id="80" name="Google Shape;80;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2"/>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2" name="Google Shape;82;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5" name="Shape 85"/>
        <p:cNvGrpSpPr/>
        <p:nvPr/>
      </p:nvGrpSpPr>
      <p:grpSpPr>
        <a:xfrm>
          <a:off x="0" y="0"/>
          <a:ext cx="0" cy="0"/>
          <a:chOff x="0" y="0"/>
          <a:chExt cx="0" cy="0"/>
        </a:xfrm>
      </p:grpSpPr>
      <p:sp>
        <p:nvSpPr>
          <p:cNvPr id="86" name="Google Shape;86;p13"/>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 name="Google Shape;87;p13"/>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8" name="Google Shape;88;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7" name="Shape 97"/>
        <p:cNvGrpSpPr/>
        <p:nvPr/>
      </p:nvGrpSpPr>
      <p:grpSpPr>
        <a:xfrm>
          <a:off x="0" y="0"/>
          <a:ext cx="0" cy="0"/>
          <a:chOff x="0" y="0"/>
          <a:chExt cx="0" cy="0"/>
        </a:xfrm>
      </p:grpSpPr>
      <p:sp>
        <p:nvSpPr>
          <p:cNvPr id="98" name="Google Shape;98;p15"/>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lt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9" name="Google Shape;99;p15"/>
          <p:cNvSpPr txBox="1"/>
          <p:nvPr>
            <p:ph idx="1" type="body"/>
          </p:nvPr>
        </p:nvSpPr>
        <p:spPr>
          <a:xfrm>
            <a:off x="685800" y="1869141"/>
            <a:ext cx="7770900" cy="4257000"/>
          </a:xfrm>
          <a:prstGeom prst="rect">
            <a:avLst/>
          </a:prstGeom>
          <a:noFill/>
          <a:ln>
            <a:noFill/>
          </a:ln>
        </p:spPr>
        <p:txBody>
          <a:bodyPr anchorCtr="0" anchor="t" bIns="45700" lIns="91425" spcFirstLastPara="1" rIns="91425" wrap="square" tIns="45700">
            <a:noAutofit/>
          </a:bodyPr>
          <a:lstStyle>
            <a:lvl1pPr indent="-342900" lvl="0" marL="457200" rtl="0" algn="l">
              <a:spcBef>
                <a:spcPts val="2000"/>
              </a:spcBef>
              <a:spcAft>
                <a:spcPts val="0"/>
              </a:spcAft>
              <a:buClr>
                <a:schemeClr val="lt1"/>
              </a:buClr>
              <a:buSzPts val="1800"/>
              <a:buChar char="•"/>
              <a:defRPr/>
            </a:lvl1pPr>
            <a:lvl2pPr indent="-342900" lvl="1" marL="914400" rtl="0" algn="l">
              <a:spcBef>
                <a:spcPts val="600"/>
              </a:spcBef>
              <a:spcAft>
                <a:spcPts val="0"/>
              </a:spcAft>
              <a:buClr>
                <a:schemeClr val="lt1"/>
              </a:buClr>
              <a:buSzPts val="1800"/>
              <a:buChar char="•"/>
              <a:defRPr/>
            </a:lvl2pPr>
            <a:lvl3pPr indent="-342900" lvl="2" marL="1371600" rtl="0" algn="l">
              <a:spcBef>
                <a:spcPts val="600"/>
              </a:spcBef>
              <a:spcAft>
                <a:spcPts val="0"/>
              </a:spcAft>
              <a:buClr>
                <a:schemeClr val="lt1"/>
              </a:buClr>
              <a:buSzPts val="1800"/>
              <a:buChar char="•"/>
              <a:defRPr/>
            </a:lvl3pPr>
            <a:lvl4pPr indent="-342900" lvl="3" marL="1828800" rtl="0" algn="l">
              <a:spcBef>
                <a:spcPts val="600"/>
              </a:spcBef>
              <a:spcAft>
                <a:spcPts val="0"/>
              </a:spcAft>
              <a:buClr>
                <a:schemeClr val="lt1"/>
              </a:buClr>
              <a:buSzPts val="1800"/>
              <a:buChar char="•"/>
              <a:defRPr/>
            </a:lvl4pPr>
            <a:lvl5pPr indent="-342900" lvl="4" marL="2286000" rtl="0" algn="l">
              <a:spcBef>
                <a:spcPts val="600"/>
              </a:spcBef>
              <a:spcAft>
                <a:spcPts val="0"/>
              </a:spcAft>
              <a:buClr>
                <a:schemeClr val="lt1"/>
              </a:buClr>
              <a:buSzPts val="1800"/>
              <a:buFont typeface="Lustria"/>
              <a:buChar char="•"/>
              <a:defRPr/>
            </a:lvl5pPr>
            <a:lvl6pPr indent="-342900" lvl="5" marL="2743200" rtl="0" algn="l">
              <a:spcBef>
                <a:spcPts val="360"/>
              </a:spcBef>
              <a:spcAft>
                <a:spcPts val="0"/>
              </a:spcAft>
              <a:buClr>
                <a:schemeClr val="lt1"/>
              </a:buClr>
              <a:buSzPts val="1800"/>
              <a:buChar char="•"/>
              <a:defRPr/>
            </a:lvl6pPr>
            <a:lvl7pPr indent="-342900" lvl="6" marL="3200400" rtl="0" algn="l">
              <a:spcBef>
                <a:spcPts val="360"/>
              </a:spcBef>
              <a:spcAft>
                <a:spcPts val="0"/>
              </a:spcAft>
              <a:buClr>
                <a:schemeClr val="lt1"/>
              </a:buClr>
              <a:buSzPts val="1800"/>
              <a:buChar char="•"/>
              <a:defRPr/>
            </a:lvl7pPr>
            <a:lvl8pPr indent="-342900" lvl="7" marL="3657600" rtl="0" algn="l">
              <a:spcBef>
                <a:spcPts val="360"/>
              </a:spcBef>
              <a:spcAft>
                <a:spcPts val="0"/>
              </a:spcAft>
              <a:buClr>
                <a:schemeClr val="lt1"/>
              </a:buClr>
              <a:buSzPts val="1800"/>
              <a:buChar char="•"/>
              <a:defRPr/>
            </a:lvl8pPr>
            <a:lvl9pPr indent="-342900" lvl="8" marL="4114800" rtl="0" algn="l">
              <a:spcBef>
                <a:spcPts val="360"/>
              </a:spcBef>
              <a:spcAft>
                <a:spcPts val="0"/>
              </a:spcAft>
              <a:buClr>
                <a:schemeClr val="lt1"/>
              </a:buClr>
              <a:buSzPts val="1800"/>
              <a:buChar char="•"/>
              <a:defRPr/>
            </a:lvl9pPr>
          </a:lstStyle>
          <a:p/>
        </p:txBody>
      </p:sp>
      <p:sp>
        <p:nvSpPr>
          <p:cNvPr id="100" name="Google Shape;100;p15"/>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1" name="Google Shape;101;p15"/>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2" name="Google Shape;102;p15"/>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3" name="Shape 103"/>
        <p:cNvGrpSpPr/>
        <p:nvPr/>
      </p:nvGrpSpPr>
      <p:grpSpPr>
        <a:xfrm>
          <a:off x="0" y="0"/>
          <a:ext cx="0" cy="0"/>
          <a:chOff x="0" y="0"/>
          <a:chExt cx="0" cy="0"/>
        </a:xfrm>
      </p:grpSpPr>
      <p:sp>
        <p:nvSpPr>
          <p:cNvPr id="104" name="Google Shape;104;p16"/>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lt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5" name="Google Shape;105;p16"/>
          <p:cNvSpPr txBox="1"/>
          <p:nvPr>
            <p:ph idx="1" type="body"/>
          </p:nvPr>
        </p:nvSpPr>
        <p:spPr>
          <a:xfrm>
            <a:off x="685800" y="1760538"/>
            <a:ext cx="3612000" cy="4365600"/>
          </a:xfrm>
          <a:prstGeom prst="rect">
            <a:avLst/>
          </a:prstGeom>
          <a:noFill/>
          <a:ln>
            <a:noFill/>
          </a:ln>
        </p:spPr>
        <p:txBody>
          <a:bodyPr anchorCtr="0" anchor="t" bIns="45700" lIns="91425" spcFirstLastPara="1" rIns="91425" wrap="square" tIns="45700">
            <a:noAutofit/>
          </a:bodyPr>
          <a:lstStyle>
            <a:lvl1pPr indent="-368300" lvl="0" marL="457200" rtl="0" algn="l">
              <a:spcBef>
                <a:spcPts val="2000"/>
              </a:spcBef>
              <a:spcAft>
                <a:spcPts val="0"/>
              </a:spcAft>
              <a:buClr>
                <a:schemeClr val="lt1"/>
              </a:buClr>
              <a:buSzPts val="2200"/>
              <a:buFont typeface="Lustria"/>
              <a:buChar char="•"/>
              <a:defRPr sz="2200"/>
            </a:lvl1pPr>
            <a:lvl2pPr indent="-355600" lvl="1" marL="914400" rtl="0" algn="l">
              <a:spcBef>
                <a:spcPts val="600"/>
              </a:spcBef>
              <a:spcAft>
                <a:spcPts val="0"/>
              </a:spcAft>
              <a:buClr>
                <a:schemeClr val="lt1"/>
              </a:buClr>
              <a:buSzPts val="2000"/>
              <a:buFont typeface="Lustria"/>
              <a:buChar char="•"/>
              <a:defRPr sz="2000"/>
            </a:lvl2pPr>
            <a:lvl3pPr indent="-342900" lvl="2" marL="1371600" rtl="0" algn="l">
              <a:spcBef>
                <a:spcPts val="600"/>
              </a:spcBef>
              <a:spcAft>
                <a:spcPts val="0"/>
              </a:spcAft>
              <a:buClr>
                <a:schemeClr val="lt1"/>
              </a:buClr>
              <a:buSzPts val="1800"/>
              <a:buFont typeface="Lustria"/>
              <a:buChar char="•"/>
              <a:defRPr sz="1800"/>
            </a:lvl3pPr>
            <a:lvl4pPr indent="-342900" lvl="3" marL="1828800" rtl="0" algn="l">
              <a:spcBef>
                <a:spcPts val="600"/>
              </a:spcBef>
              <a:spcAft>
                <a:spcPts val="0"/>
              </a:spcAft>
              <a:buClr>
                <a:schemeClr val="lt1"/>
              </a:buClr>
              <a:buSzPts val="1800"/>
              <a:buFont typeface="Lustria"/>
              <a:buChar char="•"/>
              <a:defRPr sz="1800"/>
            </a:lvl4pPr>
            <a:lvl5pPr indent="-342900" lvl="4" marL="2286000" rtl="0" algn="l">
              <a:spcBef>
                <a:spcPts val="600"/>
              </a:spcBef>
              <a:spcAft>
                <a:spcPts val="0"/>
              </a:spcAft>
              <a:buClr>
                <a:schemeClr val="lt1"/>
              </a:buClr>
              <a:buSzPts val="1800"/>
              <a:buFont typeface="Lustria"/>
              <a:buChar char="•"/>
              <a:defRPr sz="1800"/>
            </a:lvl5pPr>
            <a:lvl6pPr indent="-342900" lvl="5" marL="2743200" rtl="0" algn="l">
              <a:spcBef>
                <a:spcPts val="360"/>
              </a:spcBef>
              <a:spcAft>
                <a:spcPts val="0"/>
              </a:spcAft>
              <a:buClr>
                <a:schemeClr val="lt1"/>
              </a:buClr>
              <a:buSzPts val="1800"/>
              <a:buFont typeface="Lustria"/>
              <a:buChar char="•"/>
              <a:defRPr sz="1800"/>
            </a:lvl6pPr>
            <a:lvl7pPr indent="-342900" lvl="6" marL="3200400" rtl="0" algn="l">
              <a:spcBef>
                <a:spcPts val="360"/>
              </a:spcBef>
              <a:spcAft>
                <a:spcPts val="0"/>
              </a:spcAft>
              <a:buClr>
                <a:schemeClr val="lt1"/>
              </a:buClr>
              <a:buSzPts val="1800"/>
              <a:buFont typeface="Lustria"/>
              <a:buChar char="•"/>
              <a:defRPr sz="1800"/>
            </a:lvl7pPr>
            <a:lvl8pPr indent="-342900" lvl="7" marL="3657600" rtl="0" algn="l">
              <a:spcBef>
                <a:spcPts val="360"/>
              </a:spcBef>
              <a:spcAft>
                <a:spcPts val="0"/>
              </a:spcAft>
              <a:buClr>
                <a:schemeClr val="lt1"/>
              </a:buClr>
              <a:buSzPts val="1800"/>
              <a:buFont typeface="Lustria"/>
              <a:buChar char="•"/>
              <a:defRPr sz="1800"/>
            </a:lvl8pPr>
            <a:lvl9pPr indent="-342900" lvl="8" marL="4114800" rtl="0" algn="l">
              <a:spcBef>
                <a:spcPts val="360"/>
              </a:spcBef>
              <a:spcAft>
                <a:spcPts val="0"/>
              </a:spcAft>
              <a:buClr>
                <a:schemeClr val="lt1"/>
              </a:buClr>
              <a:buSzPts val="1800"/>
              <a:buFont typeface="Lustria"/>
              <a:buChar char="•"/>
              <a:defRPr sz="1800"/>
            </a:lvl9pPr>
          </a:lstStyle>
          <a:p/>
        </p:txBody>
      </p:sp>
      <p:sp>
        <p:nvSpPr>
          <p:cNvPr id="106" name="Google Shape;106;p16"/>
          <p:cNvSpPr txBox="1"/>
          <p:nvPr>
            <p:ph idx="2" type="body"/>
          </p:nvPr>
        </p:nvSpPr>
        <p:spPr>
          <a:xfrm>
            <a:off x="4844733" y="1760538"/>
            <a:ext cx="3612000" cy="4365600"/>
          </a:xfrm>
          <a:prstGeom prst="rect">
            <a:avLst/>
          </a:prstGeom>
          <a:noFill/>
          <a:ln>
            <a:noFill/>
          </a:ln>
        </p:spPr>
        <p:txBody>
          <a:bodyPr anchorCtr="0" anchor="t" bIns="45700" lIns="91425" spcFirstLastPara="1" rIns="91425" wrap="square" tIns="45700">
            <a:noAutofit/>
          </a:bodyPr>
          <a:lstStyle>
            <a:lvl1pPr indent="-368300" lvl="0" marL="457200" rtl="0" algn="l">
              <a:spcBef>
                <a:spcPts val="2000"/>
              </a:spcBef>
              <a:spcAft>
                <a:spcPts val="0"/>
              </a:spcAft>
              <a:buClr>
                <a:schemeClr val="lt1"/>
              </a:buClr>
              <a:buSzPts val="2200"/>
              <a:buFont typeface="Lustria"/>
              <a:buChar char="•"/>
              <a:defRPr sz="2200"/>
            </a:lvl1pPr>
            <a:lvl2pPr indent="-355600" lvl="1" marL="914400" rtl="0" algn="l">
              <a:spcBef>
                <a:spcPts val="600"/>
              </a:spcBef>
              <a:spcAft>
                <a:spcPts val="0"/>
              </a:spcAft>
              <a:buClr>
                <a:schemeClr val="lt1"/>
              </a:buClr>
              <a:buSzPts val="2000"/>
              <a:buFont typeface="Lustria"/>
              <a:buChar char="•"/>
              <a:defRPr sz="2000"/>
            </a:lvl2pPr>
            <a:lvl3pPr indent="-355600" lvl="2" marL="1371600" rtl="0" algn="l">
              <a:spcBef>
                <a:spcPts val="600"/>
              </a:spcBef>
              <a:spcAft>
                <a:spcPts val="0"/>
              </a:spcAft>
              <a:buClr>
                <a:schemeClr val="lt1"/>
              </a:buClr>
              <a:buSzPts val="2000"/>
              <a:buFont typeface="Lustria"/>
              <a:buChar char="•"/>
              <a:defRPr sz="2000"/>
            </a:lvl3pPr>
            <a:lvl4pPr indent="-355600" lvl="3" marL="1828800" rtl="0" algn="l">
              <a:spcBef>
                <a:spcPts val="600"/>
              </a:spcBef>
              <a:spcAft>
                <a:spcPts val="0"/>
              </a:spcAft>
              <a:buClr>
                <a:schemeClr val="lt1"/>
              </a:buClr>
              <a:buSzPts val="2000"/>
              <a:buFont typeface="Lustria"/>
              <a:buChar char="•"/>
              <a:defRPr sz="2000"/>
            </a:lvl4pPr>
            <a:lvl5pPr indent="-355600" lvl="4" marL="2286000" rtl="0" algn="l">
              <a:spcBef>
                <a:spcPts val="600"/>
              </a:spcBef>
              <a:spcAft>
                <a:spcPts val="0"/>
              </a:spcAft>
              <a:buClr>
                <a:schemeClr val="lt1"/>
              </a:buClr>
              <a:buSzPts val="2000"/>
              <a:buFont typeface="Lustria"/>
              <a:buChar char="•"/>
              <a:defRPr sz="2000"/>
            </a:lvl5pPr>
            <a:lvl6pPr indent="-342900" lvl="5" marL="2743200" rtl="0" algn="l">
              <a:spcBef>
                <a:spcPts val="360"/>
              </a:spcBef>
              <a:spcAft>
                <a:spcPts val="0"/>
              </a:spcAft>
              <a:buClr>
                <a:schemeClr val="lt1"/>
              </a:buClr>
              <a:buSzPts val="1800"/>
              <a:buFont typeface="Lustria"/>
              <a:buChar char="•"/>
              <a:defRPr sz="1800"/>
            </a:lvl6pPr>
            <a:lvl7pPr indent="-342900" lvl="6" marL="3200400" rtl="0" algn="l">
              <a:spcBef>
                <a:spcPts val="360"/>
              </a:spcBef>
              <a:spcAft>
                <a:spcPts val="0"/>
              </a:spcAft>
              <a:buClr>
                <a:schemeClr val="lt1"/>
              </a:buClr>
              <a:buSzPts val="1800"/>
              <a:buFont typeface="Lustria"/>
              <a:buChar char="•"/>
              <a:defRPr sz="1800"/>
            </a:lvl7pPr>
            <a:lvl8pPr indent="-342900" lvl="7" marL="3657600" rtl="0" algn="l">
              <a:spcBef>
                <a:spcPts val="360"/>
              </a:spcBef>
              <a:spcAft>
                <a:spcPts val="0"/>
              </a:spcAft>
              <a:buClr>
                <a:schemeClr val="lt1"/>
              </a:buClr>
              <a:buSzPts val="1800"/>
              <a:buFont typeface="Lustria"/>
              <a:buChar char="•"/>
              <a:defRPr sz="1800"/>
            </a:lvl8pPr>
            <a:lvl9pPr indent="-342900" lvl="8" marL="4114800" rtl="0" algn="l">
              <a:spcBef>
                <a:spcPts val="360"/>
              </a:spcBef>
              <a:spcAft>
                <a:spcPts val="0"/>
              </a:spcAft>
              <a:buClr>
                <a:schemeClr val="lt1"/>
              </a:buClr>
              <a:buSzPts val="1800"/>
              <a:buFont typeface="Lustria"/>
              <a:buChar char="•"/>
              <a:defRPr sz="1800"/>
            </a:lvl9pPr>
          </a:lstStyle>
          <a:p/>
        </p:txBody>
      </p:sp>
      <p:sp>
        <p:nvSpPr>
          <p:cNvPr id="107" name="Google Shape;107;p16"/>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8" name="Google Shape;108;p16"/>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9" name="Google Shape;109;p16"/>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and Clip Art" type="txAndClipArt">
  <p:cSld name="TEXT_AND_CLIPART">
    <p:spTree>
      <p:nvGrpSpPr>
        <p:cNvPr id="110" name="Shape 110"/>
        <p:cNvGrpSpPr/>
        <p:nvPr/>
      </p:nvGrpSpPr>
      <p:grpSpPr>
        <a:xfrm>
          <a:off x="0" y="0"/>
          <a:ext cx="0" cy="0"/>
          <a:chOff x="0" y="0"/>
          <a:chExt cx="0" cy="0"/>
        </a:xfrm>
      </p:grpSpPr>
      <p:sp>
        <p:nvSpPr>
          <p:cNvPr id="111" name="Google Shape;111;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lt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2" name="Google Shape;112;p17"/>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Autofit/>
          </a:bodyPr>
          <a:lstStyle>
            <a:lvl1pPr indent="-342900" lvl="0" marL="457200" rtl="0" algn="l">
              <a:spcBef>
                <a:spcPts val="2000"/>
              </a:spcBef>
              <a:spcAft>
                <a:spcPts val="0"/>
              </a:spcAft>
              <a:buClr>
                <a:schemeClr val="lt1"/>
              </a:buClr>
              <a:buSzPts val="1800"/>
              <a:buChar char="•"/>
              <a:defRPr/>
            </a:lvl1pPr>
            <a:lvl2pPr indent="-342900" lvl="1" marL="914400" rtl="0" algn="l">
              <a:spcBef>
                <a:spcPts val="600"/>
              </a:spcBef>
              <a:spcAft>
                <a:spcPts val="0"/>
              </a:spcAft>
              <a:buClr>
                <a:schemeClr val="lt1"/>
              </a:buClr>
              <a:buSzPts val="1800"/>
              <a:buChar char="•"/>
              <a:defRPr/>
            </a:lvl2pPr>
            <a:lvl3pPr indent="-342900" lvl="2" marL="1371600" rtl="0" algn="l">
              <a:spcBef>
                <a:spcPts val="600"/>
              </a:spcBef>
              <a:spcAft>
                <a:spcPts val="0"/>
              </a:spcAft>
              <a:buClr>
                <a:schemeClr val="lt1"/>
              </a:buClr>
              <a:buSzPts val="1800"/>
              <a:buChar char="•"/>
              <a:defRPr/>
            </a:lvl3pPr>
            <a:lvl4pPr indent="-342900" lvl="3" marL="1828800" rtl="0" algn="l">
              <a:spcBef>
                <a:spcPts val="600"/>
              </a:spcBef>
              <a:spcAft>
                <a:spcPts val="0"/>
              </a:spcAft>
              <a:buClr>
                <a:schemeClr val="lt1"/>
              </a:buClr>
              <a:buSzPts val="1800"/>
              <a:buChar char="•"/>
              <a:defRPr/>
            </a:lvl4pPr>
            <a:lvl5pPr indent="-342900" lvl="4" marL="2286000" rtl="0" algn="l">
              <a:spcBef>
                <a:spcPts val="600"/>
              </a:spcBef>
              <a:spcAft>
                <a:spcPts val="0"/>
              </a:spcAft>
              <a:buClr>
                <a:schemeClr val="lt1"/>
              </a:buClr>
              <a:buSzPts val="1800"/>
              <a:buChar char="•"/>
              <a:defRPr/>
            </a:lvl5pPr>
            <a:lvl6pPr indent="-342900" lvl="5" marL="2743200" rtl="0" algn="l">
              <a:spcBef>
                <a:spcPts val="360"/>
              </a:spcBef>
              <a:spcAft>
                <a:spcPts val="0"/>
              </a:spcAft>
              <a:buClr>
                <a:schemeClr val="lt1"/>
              </a:buClr>
              <a:buSzPts val="1800"/>
              <a:buChar char="•"/>
              <a:defRPr/>
            </a:lvl6pPr>
            <a:lvl7pPr indent="-342900" lvl="6" marL="3200400" rtl="0" algn="l">
              <a:spcBef>
                <a:spcPts val="360"/>
              </a:spcBef>
              <a:spcAft>
                <a:spcPts val="0"/>
              </a:spcAft>
              <a:buClr>
                <a:schemeClr val="lt1"/>
              </a:buClr>
              <a:buSzPts val="1800"/>
              <a:buChar char="•"/>
              <a:defRPr/>
            </a:lvl7pPr>
            <a:lvl8pPr indent="-342900" lvl="7" marL="3657600" rtl="0" algn="l">
              <a:spcBef>
                <a:spcPts val="360"/>
              </a:spcBef>
              <a:spcAft>
                <a:spcPts val="0"/>
              </a:spcAft>
              <a:buClr>
                <a:schemeClr val="lt1"/>
              </a:buClr>
              <a:buSzPts val="1800"/>
              <a:buChar char="•"/>
              <a:defRPr/>
            </a:lvl8pPr>
            <a:lvl9pPr indent="-342900" lvl="8" marL="4114800" rtl="0" algn="l">
              <a:spcBef>
                <a:spcPts val="360"/>
              </a:spcBef>
              <a:spcAft>
                <a:spcPts val="0"/>
              </a:spcAft>
              <a:buClr>
                <a:schemeClr val="lt1"/>
              </a:buClr>
              <a:buSzPts val="1800"/>
              <a:buChar char="•"/>
              <a:defRPr/>
            </a:lvl9pPr>
          </a:lstStyle>
          <a:p/>
        </p:txBody>
      </p:sp>
      <p:sp>
        <p:nvSpPr>
          <p:cNvPr id="113" name="Google Shape;113;p17"/>
          <p:cNvSpPr/>
          <p:nvPr>
            <p:ph idx="2" type="clipArt"/>
          </p:nvPr>
        </p:nvSpPr>
        <p:spPr>
          <a:xfrm>
            <a:off x="4648200" y="1600200"/>
            <a:ext cx="4038600" cy="4526100"/>
          </a:xfrm>
          <a:prstGeom prst="rect">
            <a:avLst/>
          </a:prstGeom>
          <a:noFill/>
          <a:ln>
            <a:noFill/>
          </a:ln>
        </p:spPr>
        <p:txBody>
          <a:bodyPr anchorCtr="0" anchor="t" bIns="45700" lIns="91425" spcFirstLastPara="1" rIns="91425" wrap="square" tIns="45700">
            <a:noAutofit/>
          </a:bodyPr>
          <a:lstStyle>
            <a:lvl1pPr lvl="0" marR="0" rtl="0" algn="l">
              <a:spcBef>
                <a:spcPts val="2000"/>
              </a:spcBef>
              <a:spcAft>
                <a:spcPts val="0"/>
              </a:spcAft>
              <a:buClr>
                <a:schemeClr val="lt1"/>
              </a:buClr>
              <a:buSzPts val="2200"/>
              <a:buFont typeface="Lustria"/>
              <a:buChar char="•"/>
              <a:defRPr b="0" i="0" sz="2200" u="none" cap="none" strike="noStrike">
                <a:solidFill>
                  <a:schemeClr val="lt1"/>
                </a:solidFill>
                <a:latin typeface="Lustria"/>
                <a:ea typeface="Lustria"/>
                <a:cs typeface="Lustria"/>
                <a:sym typeface="Lustria"/>
              </a:defRPr>
            </a:lvl1pPr>
            <a:lvl2pPr lvl="1" marR="0" rtl="0" algn="l">
              <a:spcBef>
                <a:spcPts val="600"/>
              </a:spcBef>
              <a:spcAft>
                <a:spcPts val="0"/>
              </a:spcAft>
              <a:buClr>
                <a:schemeClr val="lt1"/>
              </a:buClr>
              <a:buSzPts val="2000"/>
              <a:buFont typeface="Lustria"/>
              <a:buChar char="•"/>
              <a:defRPr b="0" i="0" sz="2000" u="none" cap="none" strike="noStrike">
                <a:solidFill>
                  <a:schemeClr val="lt1"/>
                </a:solidFill>
                <a:latin typeface="Lustria"/>
                <a:ea typeface="Lustria"/>
                <a:cs typeface="Lustria"/>
                <a:sym typeface="Lustria"/>
              </a:defRPr>
            </a:lvl2pPr>
            <a:lvl3pPr lvl="2" marR="0" rtl="0" algn="l">
              <a:spcBef>
                <a:spcPts val="60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3pPr>
            <a:lvl4pPr lvl="3" marR="0" rtl="0" algn="l">
              <a:spcBef>
                <a:spcPts val="60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4pPr>
            <a:lvl5pPr lvl="4" marR="0" rtl="0" algn="l">
              <a:spcBef>
                <a:spcPts val="60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5pPr>
            <a:lvl6pPr lvl="5"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6pPr>
            <a:lvl7pPr lvl="6"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7pPr>
            <a:lvl8pPr lvl="7"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8pPr>
            <a:lvl9pPr lvl="8"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9pPr>
          </a:lstStyle>
          <a:p/>
        </p:txBody>
      </p:sp>
      <p:sp>
        <p:nvSpPr>
          <p:cNvPr id="114" name="Google Shape;114;p17"/>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atin typeface="Arial"/>
                <a:ea typeface="Arial"/>
                <a:cs typeface="Arial"/>
                <a:sym typeface="Aria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5" name="Google Shape;115;p17"/>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atin typeface="Arial"/>
                <a:ea typeface="Arial"/>
                <a:cs typeface="Arial"/>
                <a:sym typeface="Aria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6" name="Google Shape;116;p17"/>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sz="1200">
                <a:solidFill>
                  <a:schemeClr val="lt1"/>
                </a:solidFill>
                <a:latin typeface="Arial"/>
                <a:ea typeface="Arial"/>
                <a:cs typeface="Arial"/>
                <a:sym typeface="Arial"/>
              </a:defRPr>
            </a:lvl1pPr>
            <a:lvl2pPr indent="0" lvl="1" marL="0" rtl="0" algn="ctr">
              <a:spcBef>
                <a:spcPts val="0"/>
              </a:spcBef>
              <a:buNone/>
              <a:defRPr sz="1200">
                <a:solidFill>
                  <a:schemeClr val="lt1"/>
                </a:solidFill>
                <a:latin typeface="Arial"/>
                <a:ea typeface="Arial"/>
                <a:cs typeface="Arial"/>
                <a:sym typeface="Arial"/>
              </a:defRPr>
            </a:lvl2pPr>
            <a:lvl3pPr indent="0" lvl="2" marL="0" rtl="0" algn="ctr">
              <a:spcBef>
                <a:spcPts val="0"/>
              </a:spcBef>
              <a:buNone/>
              <a:defRPr sz="1200">
                <a:solidFill>
                  <a:schemeClr val="lt1"/>
                </a:solidFill>
                <a:latin typeface="Arial"/>
                <a:ea typeface="Arial"/>
                <a:cs typeface="Arial"/>
                <a:sym typeface="Arial"/>
              </a:defRPr>
            </a:lvl3pPr>
            <a:lvl4pPr indent="0" lvl="3" marL="0" rtl="0" algn="ctr">
              <a:spcBef>
                <a:spcPts val="0"/>
              </a:spcBef>
              <a:buNone/>
              <a:defRPr sz="1200">
                <a:solidFill>
                  <a:schemeClr val="lt1"/>
                </a:solidFill>
                <a:latin typeface="Arial"/>
                <a:ea typeface="Arial"/>
                <a:cs typeface="Arial"/>
                <a:sym typeface="Arial"/>
              </a:defRPr>
            </a:lvl4pPr>
            <a:lvl5pPr indent="0" lvl="4" marL="0" rtl="0" algn="ctr">
              <a:spcBef>
                <a:spcPts val="0"/>
              </a:spcBef>
              <a:buNone/>
              <a:defRPr sz="1200">
                <a:solidFill>
                  <a:schemeClr val="lt1"/>
                </a:solidFill>
                <a:latin typeface="Arial"/>
                <a:ea typeface="Arial"/>
                <a:cs typeface="Arial"/>
                <a:sym typeface="Arial"/>
              </a:defRPr>
            </a:lvl5pPr>
            <a:lvl6pPr indent="0" lvl="5" marL="0" rtl="0" algn="ctr">
              <a:spcBef>
                <a:spcPts val="0"/>
              </a:spcBef>
              <a:buNone/>
              <a:defRPr sz="1200">
                <a:solidFill>
                  <a:schemeClr val="lt1"/>
                </a:solidFill>
                <a:latin typeface="Arial"/>
                <a:ea typeface="Arial"/>
                <a:cs typeface="Arial"/>
                <a:sym typeface="Arial"/>
              </a:defRPr>
            </a:lvl6pPr>
            <a:lvl7pPr indent="0" lvl="6" marL="0" rtl="0" algn="ctr">
              <a:spcBef>
                <a:spcPts val="0"/>
              </a:spcBef>
              <a:buNone/>
              <a:defRPr sz="1200">
                <a:solidFill>
                  <a:schemeClr val="lt1"/>
                </a:solidFill>
                <a:latin typeface="Arial"/>
                <a:ea typeface="Arial"/>
                <a:cs typeface="Arial"/>
                <a:sym typeface="Arial"/>
              </a:defRPr>
            </a:lvl7pPr>
            <a:lvl8pPr indent="0" lvl="7" marL="0" rtl="0" algn="ctr">
              <a:spcBef>
                <a:spcPts val="0"/>
              </a:spcBef>
              <a:buNone/>
              <a:defRPr sz="1200">
                <a:solidFill>
                  <a:schemeClr val="lt1"/>
                </a:solidFill>
                <a:latin typeface="Arial"/>
                <a:ea typeface="Arial"/>
                <a:cs typeface="Arial"/>
                <a:sym typeface="Arial"/>
              </a:defRPr>
            </a:lvl8pPr>
            <a:lvl9pPr indent="0" lvl="8" marL="0" rtl="0" algn="ctr">
              <a:spcBef>
                <a:spcPts val="0"/>
              </a:spcBef>
              <a:buNone/>
              <a:defRPr sz="1200">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7" name="Shape 117"/>
        <p:cNvGrpSpPr/>
        <p:nvPr/>
      </p:nvGrpSpPr>
      <p:grpSpPr>
        <a:xfrm>
          <a:off x="0" y="0"/>
          <a:ext cx="0" cy="0"/>
          <a:chOff x="0" y="0"/>
          <a:chExt cx="0" cy="0"/>
        </a:xfrm>
      </p:grpSpPr>
      <p:sp>
        <p:nvSpPr>
          <p:cNvPr id="118" name="Google Shape;118;p18"/>
          <p:cNvSpPr txBox="1"/>
          <p:nvPr>
            <p:ph type="ctrTitle"/>
          </p:nvPr>
        </p:nvSpPr>
        <p:spPr>
          <a:xfrm>
            <a:off x="685800" y="2365248"/>
            <a:ext cx="7772400" cy="978300"/>
          </a:xfrm>
          <a:prstGeom prst="rect">
            <a:avLst/>
          </a:prstGeom>
          <a:noFill/>
          <a:ln>
            <a:noFill/>
          </a:ln>
        </p:spPr>
        <p:txBody>
          <a:bodyPr anchorCtr="0" anchor="b" bIns="45700" lIns="91425" spcFirstLastPara="1" rIns="91425" wrap="square" tIns="45700">
            <a:noAutofit/>
          </a:bodyPr>
          <a:lstStyle>
            <a:lvl1pPr lvl="0" rtl="0" algn="ctr">
              <a:spcBef>
                <a:spcPts val="0"/>
              </a:spcBef>
              <a:spcAft>
                <a:spcPts val="0"/>
              </a:spcAft>
              <a:buClr>
                <a:schemeClr val="lt1"/>
              </a:buClr>
              <a:buSzPts val="5400"/>
              <a:buFont typeface="Lustria"/>
              <a:buNone/>
              <a:defRPr sz="5400">
                <a:solidFill>
                  <a:schemeClr val="lt1"/>
                </a:solidFill>
                <a:latin typeface="Lustria"/>
                <a:ea typeface="Lustria"/>
                <a:cs typeface="Lustria"/>
                <a:sym typeface="Lustri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9" name="Google Shape;119;p18"/>
          <p:cNvSpPr txBox="1"/>
          <p:nvPr>
            <p:ph idx="1" type="subTitle"/>
          </p:nvPr>
        </p:nvSpPr>
        <p:spPr>
          <a:xfrm>
            <a:off x="685800" y="3352800"/>
            <a:ext cx="7772400" cy="877800"/>
          </a:xfrm>
          <a:prstGeom prst="rect">
            <a:avLst/>
          </a:prstGeom>
          <a:noFill/>
          <a:ln>
            <a:noFill/>
          </a:ln>
        </p:spPr>
        <p:txBody>
          <a:bodyPr anchorCtr="0" anchor="t" bIns="45700" lIns="91425" spcFirstLastPara="1" rIns="91425" wrap="square" tIns="45700">
            <a:noAutofit/>
          </a:bodyPr>
          <a:lstStyle>
            <a:lvl1pPr lvl="0" rtl="0" algn="ctr">
              <a:spcBef>
                <a:spcPts val="300"/>
              </a:spcBef>
              <a:spcAft>
                <a:spcPts val="0"/>
              </a:spcAft>
              <a:buClr>
                <a:schemeClr val="lt1"/>
              </a:buClr>
              <a:buSzPts val="2000"/>
              <a:buFont typeface="Lustria"/>
              <a:buNone/>
              <a:defRPr sz="2000">
                <a:solidFill>
                  <a:schemeClr val="lt1"/>
                </a:solidFill>
                <a:latin typeface="Lustria"/>
                <a:ea typeface="Lustria"/>
                <a:cs typeface="Lustria"/>
                <a:sym typeface="Lustria"/>
              </a:defRPr>
            </a:lvl1pPr>
            <a:lvl2pPr lvl="1" rtl="0" algn="ctr">
              <a:spcBef>
                <a:spcPts val="600"/>
              </a:spcBef>
              <a:spcAft>
                <a:spcPts val="0"/>
              </a:spcAft>
              <a:buClr>
                <a:schemeClr val="lt1"/>
              </a:buClr>
              <a:buSzPts val="2000"/>
              <a:buFont typeface="Lustria"/>
              <a:buNone/>
              <a:defRPr>
                <a:solidFill>
                  <a:schemeClr val="lt1"/>
                </a:solidFill>
              </a:defRPr>
            </a:lvl2pPr>
            <a:lvl3pPr lvl="2" rtl="0" algn="ctr">
              <a:spcBef>
                <a:spcPts val="600"/>
              </a:spcBef>
              <a:spcAft>
                <a:spcPts val="0"/>
              </a:spcAft>
              <a:buClr>
                <a:schemeClr val="lt1"/>
              </a:buClr>
              <a:buSzPts val="1800"/>
              <a:buFont typeface="Lustria"/>
              <a:buNone/>
              <a:defRPr>
                <a:solidFill>
                  <a:schemeClr val="lt1"/>
                </a:solidFill>
              </a:defRPr>
            </a:lvl3pPr>
            <a:lvl4pPr lvl="3" rtl="0" algn="ctr">
              <a:spcBef>
                <a:spcPts val="600"/>
              </a:spcBef>
              <a:spcAft>
                <a:spcPts val="0"/>
              </a:spcAft>
              <a:buClr>
                <a:schemeClr val="lt1"/>
              </a:buClr>
              <a:buSzPts val="1800"/>
              <a:buFont typeface="Lustria"/>
              <a:buNone/>
              <a:defRPr>
                <a:solidFill>
                  <a:schemeClr val="lt1"/>
                </a:solidFill>
              </a:defRPr>
            </a:lvl4pPr>
            <a:lvl5pPr lvl="4" rtl="0" algn="ctr">
              <a:spcBef>
                <a:spcPts val="600"/>
              </a:spcBef>
              <a:spcAft>
                <a:spcPts val="0"/>
              </a:spcAft>
              <a:buClr>
                <a:schemeClr val="lt1"/>
              </a:buClr>
              <a:buSzPts val="1800"/>
              <a:buFont typeface="Lustria"/>
              <a:buNone/>
              <a:defRPr>
                <a:solidFill>
                  <a:schemeClr val="lt1"/>
                </a:solidFill>
              </a:defRPr>
            </a:lvl5pPr>
            <a:lvl6pPr lvl="5" rtl="0" algn="ctr">
              <a:spcBef>
                <a:spcPts val="360"/>
              </a:spcBef>
              <a:spcAft>
                <a:spcPts val="0"/>
              </a:spcAft>
              <a:buClr>
                <a:schemeClr val="lt1"/>
              </a:buClr>
              <a:buSzPts val="1800"/>
              <a:buFont typeface="Lustria"/>
              <a:buNone/>
              <a:defRPr>
                <a:solidFill>
                  <a:schemeClr val="lt1"/>
                </a:solidFill>
              </a:defRPr>
            </a:lvl6pPr>
            <a:lvl7pPr lvl="6" rtl="0" algn="ctr">
              <a:spcBef>
                <a:spcPts val="360"/>
              </a:spcBef>
              <a:spcAft>
                <a:spcPts val="0"/>
              </a:spcAft>
              <a:buClr>
                <a:schemeClr val="lt1"/>
              </a:buClr>
              <a:buSzPts val="1800"/>
              <a:buFont typeface="Lustria"/>
              <a:buNone/>
              <a:defRPr>
                <a:solidFill>
                  <a:schemeClr val="lt1"/>
                </a:solidFill>
              </a:defRPr>
            </a:lvl7pPr>
            <a:lvl8pPr lvl="7" rtl="0" algn="ctr">
              <a:spcBef>
                <a:spcPts val="360"/>
              </a:spcBef>
              <a:spcAft>
                <a:spcPts val="0"/>
              </a:spcAft>
              <a:buClr>
                <a:schemeClr val="lt1"/>
              </a:buClr>
              <a:buSzPts val="1800"/>
              <a:buFont typeface="Lustria"/>
              <a:buNone/>
              <a:defRPr>
                <a:solidFill>
                  <a:schemeClr val="lt1"/>
                </a:solidFill>
              </a:defRPr>
            </a:lvl8pPr>
            <a:lvl9pPr lvl="8" rtl="0" algn="ctr">
              <a:spcBef>
                <a:spcPts val="360"/>
              </a:spcBef>
              <a:spcAft>
                <a:spcPts val="0"/>
              </a:spcAft>
              <a:buClr>
                <a:schemeClr val="lt1"/>
              </a:buClr>
              <a:buSzPts val="1800"/>
              <a:buFont typeface="Lustria"/>
              <a:buNone/>
              <a:defRPr>
                <a:solidFill>
                  <a:schemeClr val="lt1"/>
                </a:solidFill>
              </a:defRPr>
            </a:lvl9pPr>
          </a:lstStyle>
          <a:p/>
        </p:txBody>
      </p:sp>
      <p:sp>
        <p:nvSpPr>
          <p:cNvPr id="120" name="Google Shape;120;p18"/>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1" name="Google Shape;121;p18"/>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2" name="Google Shape;122;p18"/>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p:cSld name="Title Slide with Picture">
    <p:spTree>
      <p:nvGrpSpPr>
        <p:cNvPr id="123" name="Shape 123"/>
        <p:cNvGrpSpPr/>
        <p:nvPr/>
      </p:nvGrpSpPr>
      <p:grpSpPr>
        <a:xfrm>
          <a:off x="0" y="0"/>
          <a:ext cx="0" cy="0"/>
          <a:chOff x="0" y="0"/>
          <a:chExt cx="0" cy="0"/>
        </a:xfrm>
      </p:grpSpPr>
      <p:sp>
        <p:nvSpPr>
          <p:cNvPr id="124" name="Google Shape;124;p19"/>
          <p:cNvSpPr txBox="1"/>
          <p:nvPr>
            <p:ph type="ctrTitle"/>
          </p:nvPr>
        </p:nvSpPr>
        <p:spPr>
          <a:xfrm>
            <a:off x="685800" y="4267200"/>
            <a:ext cx="7772400" cy="977100"/>
          </a:xfrm>
          <a:prstGeom prst="rect">
            <a:avLst/>
          </a:prstGeom>
          <a:noFill/>
          <a:ln>
            <a:noFill/>
          </a:ln>
        </p:spPr>
        <p:txBody>
          <a:bodyPr anchorCtr="0" anchor="b" bIns="45700" lIns="91425" spcFirstLastPara="1" rIns="91425" wrap="square" tIns="45700">
            <a:noAutofit/>
          </a:bodyPr>
          <a:lstStyle>
            <a:lvl1pPr lvl="0" rtl="0" algn="ctr">
              <a:spcBef>
                <a:spcPts val="0"/>
              </a:spcBef>
              <a:spcAft>
                <a:spcPts val="0"/>
              </a:spcAft>
              <a:buClr>
                <a:schemeClr val="lt1"/>
              </a:buClr>
              <a:buSzPts val="5400"/>
              <a:buFont typeface="Lustria"/>
              <a:buNone/>
              <a:defRPr sz="5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5" name="Google Shape;125;p19"/>
          <p:cNvSpPr txBox="1"/>
          <p:nvPr>
            <p:ph idx="1" type="subTitle"/>
          </p:nvPr>
        </p:nvSpPr>
        <p:spPr>
          <a:xfrm>
            <a:off x="685799" y="5257800"/>
            <a:ext cx="7770900" cy="874200"/>
          </a:xfrm>
          <a:prstGeom prst="rect">
            <a:avLst/>
          </a:prstGeom>
          <a:noFill/>
          <a:ln>
            <a:noFill/>
          </a:ln>
        </p:spPr>
        <p:txBody>
          <a:bodyPr anchorCtr="0" anchor="t" bIns="45700" lIns="91425" spcFirstLastPara="1" rIns="91425" wrap="square" tIns="45700">
            <a:noAutofit/>
          </a:bodyPr>
          <a:lstStyle>
            <a:lvl1pPr lvl="0" rtl="0" algn="ctr">
              <a:spcBef>
                <a:spcPts val="300"/>
              </a:spcBef>
              <a:spcAft>
                <a:spcPts val="0"/>
              </a:spcAft>
              <a:buClr>
                <a:schemeClr val="lt1"/>
              </a:buClr>
              <a:buSzPts val="2000"/>
              <a:buFont typeface="Lustria"/>
              <a:buNone/>
              <a:defRPr sz="2000">
                <a:solidFill>
                  <a:schemeClr val="lt1"/>
                </a:solidFill>
              </a:defRPr>
            </a:lvl1pPr>
            <a:lvl2pPr lvl="1" rtl="0" algn="ctr">
              <a:spcBef>
                <a:spcPts val="600"/>
              </a:spcBef>
              <a:spcAft>
                <a:spcPts val="0"/>
              </a:spcAft>
              <a:buClr>
                <a:schemeClr val="lt1"/>
              </a:buClr>
              <a:buSzPts val="2000"/>
              <a:buFont typeface="Lustria"/>
              <a:buNone/>
              <a:defRPr>
                <a:solidFill>
                  <a:schemeClr val="lt1"/>
                </a:solidFill>
              </a:defRPr>
            </a:lvl2pPr>
            <a:lvl3pPr lvl="2" rtl="0" algn="ctr">
              <a:spcBef>
                <a:spcPts val="600"/>
              </a:spcBef>
              <a:spcAft>
                <a:spcPts val="0"/>
              </a:spcAft>
              <a:buClr>
                <a:schemeClr val="lt1"/>
              </a:buClr>
              <a:buSzPts val="1800"/>
              <a:buFont typeface="Lustria"/>
              <a:buNone/>
              <a:defRPr>
                <a:solidFill>
                  <a:schemeClr val="lt1"/>
                </a:solidFill>
              </a:defRPr>
            </a:lvl3pPr>
            <a:lvl4pPr lvl="3" rtl="0" algn="ctr">
              <a:spcBef>
                <a:spcPts val="600"/>
              </a:spcBef>
              <a:spcAft>
                <a:spcPts val="0"/>
              </a:spcAft>
              <a:buClr>
                <a:schemeClr val="lt1"/>
              </a:buClr>
              <a:buSzPts val="1800"/>
              <a:buFont typeface="Lustria"/>
              <a:buNone/>
              <a:defRPr>
                <a:solidFill>
                  <a:schemeClr val="lt1"/>
                </a:solidFill>
              </a:defRPr>
            </a:lvl4pPr>
            <a:lvl5pPr lvl="4" rtl="0" algn="ctr">
              <a:spcBef>
                <a:spcPts val="600"/>
              </a:spcBef>
              <a:spcAft>
                <a:spcPts val="0"/>
              </a:spcAft>
              <a:buClr>
                <a:schemeClr val="lt1"/>
              </a:buClr>
              <a:buSzPts val="1800"/>
              <a:buFont typeface="Lustria"/>
              <a:buNone/>
              <a:defRPr>
                <a:solidFill>
                  <a:schemeClr val="lt1"/>
                </a:solidFill>
              </a:defRPr>
            </a:lvl5pPr>
            <a:lvl6pPr lvl="5" rtl="0" algn="ctr">
              <a:spcBef>
                <a:spcPts val="360"/>
              </a:spcBef>
              <a:spcAft>
                <a:spcPts val="0"/>
              </a:spcAft>
              <a:buClr>
                <a:schemeClr val="lt1"/>
              </a:buClr>
              <a:buSzPts val="1800"/>
              <a:buFont typeface="Lustria"/>
              <a:buNone/>
              <a:defRPr>
                <a:solidFill>
                  <a:schemeClr val="lt1"/>
                </a:solidFill>
              </a:defRPr>
            </a:lvl6pPr>
            <a:lvl7pPr lvl="6" rtl="0" algn="ctr">
              <a:spcBef>
                <a:spcPts val="360"/>
              </a:spcBef>
              <a:spcAft>
                <a:spcPts val="0"/>
              </a:spcAft>
              <a:buClr>
                <a:schemeClr val="lt1"/>
              </a:buClr>
              <a:buSzPts val="1800"/>
              <a:buFont typeface="Lustria"/>
              <a:buNone/>
              <a:defRPr>
                <a:solidFill>
                  <a:schemeClr val="lt1"/>
                </a:solidFill>
              </a:defRPr>
            </a:lvl7pPr>
            <a:lvl8pPr lvl="7" rtl="0" algn="ctr">
              <a:spcBef>
                <a:spcPts val="360"/>
              </a:spcBef>
              <a:spcAft>
                <a:spcPts val="0"/>
              </a:spcAft>
              <a:buClr>
                <a:schemeClr val="lt1"/>
              </a:buClr>
              <a:buSzPts val="1800"/>
              <a:buFont typeface="Lustria"/>
              <a:buNone/>
              <a:defRPr>
                <a:solidFill>
                  <a:schemeClr val="lt1"/>
                </a:solidFill>
              </a:defRPr>
            </a:lvl8pPr>
            <a:lvl9pPr lvl="8" rtl="0" algn="ctr">
              <a:spcBef>
                <a:spcPts val="360"/>
              </a:spcBef>
              <a:spcAft>
                <a:spcPts val="0"/>
              </a:spcAft>
              <a:buClr>
                <a:schemeClr val="lt1"/>
              </a:buClr>
              <a:buSzPts val="1800"/>
              <a:buFont typeface="Lustria"/>
              <a:buNone/>
              <a:defRPr>
                <a:solidFill>
                  <a:schemeClr val="lt1"/>
                </a:solidFill>
              </a:defRPr>
            </a:lvl9pPr>
          </a:lstStyle>
          <a:p/>
        </p:txBody>
      </p:sp>
      <p:sp>
        <p:nvSpPr>
          <p:cNvPr id="126" name="Google Shape;126;p19"/>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7" name="Google Shape;127;p19"/>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8" name="Google Shape;128;p19"/>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129" name="Google Shape;129;p19"/>
          <p:cNvSpPr/>
          <p:nvPr>
            <p:ph idx="2" type="pic"/>
          </p:nvPr>
        </p:nvSpPr>
        <p:spPr>
          <a:xfrm rot="-60061">
            <a:off x="2056137" y="424608"/>
            <a:ext cx="5031468" cy="3375812"/>
          </a:xfrm>
          <a:prstGeom prst="rect">
            <a:avLst/>
          </a:prstGeom>
          <a:solidFill>
            <a:srgbClr val="55556F"/>
          </a:solidFill>
          <a:ln cap="flat" cmpd="sng" w="88900">
            <a:solidFill>
              <a:schemeClr val="lt1"/>
            </a:solidFill>
            <a:prstDash val="solid"/>
            <a:miter lim="800000"/>
            <a:headEnd len="sm" w="sm" type="none"/>
            <a:tailEnd len="sm" w="sm" type="none"/>
          </a:ln>
          <a:effectLst>
            <a:outerShdw blurRad="127000" sx="102000" rotWithShape="0" algn="ctr" sy="102000">
              <a:srgbClr val="000000">
                <a:alpha val="40000"/>
              </a:srgbClr>
            </a:outerShdw>
          </a:effectLst>
        </p:spPr>
        <p:txBody>
          <a:bodyPr anchorCtr="0" anchor="t" bIns="45700" lIns="91425" spcFirstLastPara="1" rIns="91425" wrap="square" tIns="45700">
            <a:noAutofit/>
          </a:bodyPr>
          <a:lstStyle>
            <a:lvl1pPr lvl="0" marR="0" rtl="0" algn="l">
              <a:spcBef>
                <a:spcPts val="2000"/>
              </a:spcBef>
              <a:spcAft>
                <a:spcPts val="0"/>
              </a:spcAft>
              <a:buClr>
                <a:schemeClr val="lt1"/>
              </a:buClr>
              <a:buSzPts val="2200"/>
              <a:buFont typeface="Arial"/>
              <a:buNone/>
              <a:defRPr b="0" i="0" sz="2200" u="none" cap="none" strike="noStrike">
                <a:solidFill>
                  <a:schemeClr val="lt1"/>
                </a:solidFill>
                <a:latin typeface="Lustria"/>
                <a:ea typeface="Lustria"/>
                <a:cs typeface="Lustria"/>
                <a:sym typeface="Lustria"/>
              </a:defRPr>
            </a:lvl1pPr>
            <a:lvl2pPr lvl="1" marR="0" rtl="0" algn="l">
              <a:spcBef>
                <a:spcPts val="600"/>
              </a:spcBef>
              <a:spcAft>
                <a:spcPts val="0"/>
              </a:spcAft>
              <a:buClr>
                <a:schemeClr val="lt1"/>
              </a:buClr>
              <a:buSzPts val="2000"/>
              <a:buFont typeface="Lustria"/>
              <a:buChar char="•"/>
              <a:defRPr b="0" i="0" sz="2000" u="none" cap="none" strike="noStrike">
                <a:solidFill>
                  <a:schemeClr val="lt1"/>
                </a:solidFill>
                <a:latin typeface="Lustria"/>
                <a:ea typeface="Lustria"/>
                <a:cs typeface="Lustria"/>
                <a:sym typeface="Lustria"/>
              </a:defRPr>
            </a:lvl2pPr>
            <a:lvl3pPr lvl="2" marR="0" rtl="0" algn="l">
              <a:spcBef>
                <a:spcPts val="60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3pPr>
            <a:lvl4pPr lvl="3" marR="0" rtl="0" algn="l">
              <a:spcBef>
                <a:spcPts val="60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4pPr>
            <a:lvl5pPr lvl="4" marR="0" rtl="0" algn="l">
              <a:spcBef>
                <a:spcPts val="60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5pPr>
            <a:lvl6pPr lvl="5"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6pPr>
            <a:lvl7pPr lvl="6"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7pPr>
            <a:lvl8pPr lvl="7"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8pPr>
            <a:lvl9pPr lvl="8"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0" name="Shape 130"/>
        <p:cNvGrpSpPr/>
        <p:nvPr/>
      </p:nvGrpSpPr>
      <p:grpSpPr>
        <a:xfrm>
          <a:off x="0" y="0"/>
          <a:ext cx="0" cy="0"/>
          <a:chOff x="0" y="0"/>
          <a:chExt cx="0" cy="0"/>
        </a:xfrm>
      </p:grpSpPr>
      <p:sp>
        <p:nvSpPr>
          <p:cNvPr id="131" name="Google Shape;131;p20"/>
          <p:cNvSpPr txBox="1"/>
          <p:nvPr>
            <p:ph type="title"/>
          </p:nvPr>
        </p:nvSpPr>
        <p:spPr>
          <a:xfrm>
            <a:off x="685800" y="990600"/>
            <a:ext cx="7770900" cy="1743000"/>
          </a:xfrm>
          <a:prstGeom prst="rect">
            <a:avLst/>
          </a:prstGeom>
          <a:noFill/>
          <a:ln>
            <a:noFill/>
          </a:ln>
        </p:spPr>
        <p:txBody>
          <a:bodyPr anchorCtr="0" anchor="b" bIns="45700" lIns="91425" spcFirstLastPara="1" rIns="91425" wrap="square" tIns="45700">
            <a:noAutofit/>
          </a:bodyPr>
          <a:lstStyle>
            <a:lvl1pPr lvl="0" rtl="0" algn="ctr">
              <a:spcBef>
                <a:spcPts val="0"/>
              </a:spcBef>
              <a:spcAft>
                <a:spcPts val="0"/>
              </a:spcAft>
              <a:buClr>
                <a:schemeClr val="lt1"/>
              </a:buClr>
              <a:buSzPts val="5400"/>
              <a:buFont typeface="Lustria"/>
              <a:buNone/>
              <a:defRPr sz="5400">
                <a:solidFill>
                  <a:schemeClr val="lt1"/>
                </a:solidFill>
                <a:latin typeface="Lustria"/>
                <a:ea typeface="Lustria"/>
                <a:cs typeface="Lustria"/>
                <a:sym typeface="Lustri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2" name="Google Shape;132;p20"/>
          <p:cNvSpPr txBox="1"/>
          <p:nvPr>
            <p:ph idx="1" type="body"/>
          </p:nvPr>
        </p:nvSpPr>
        <p:spPr>
          <a:xfrm>
            <a:off x="685800" y="2756647"/>
            <a:ext cx="7770900" cy="1281900"/>
          </a:xfrm>
          <a:prstGeom prst="rect">
            <a:avLst/>
          </a:prstGeom>
          <a:noFill/>
          <a:ln>
            <a:noFill/>
          </a:ln>
        </p:spPr>
        <p:txBody>
          <a:bodyPr anchorCtr="0" anchor="t" bIns="45700" lIns="91425" spcFirstLastPara="1" rIns="91425" wrap="square" tIns="45700">
            <a:noAutofit/>
          </a:bodyPr>
          <a:lstStyle>
            <a:lvl1pPr indent="-228600" lvl="0" marL="457200" rtl="0" algn="ctr">
              <a:spcBef>
                <a:spcPts val="300"/>
              </a:spcBef>
              <a:spcAft>
                <a:spcPts val="0"/>
              </a:spcAft>
              <a:buClr>
                <a:schemeClr val="lt1"/>
              </a:buClr>
              <a:buSzPts val="2000"/>
              <a:buFont typeface="Lustria"/>
              <a:buNone/>
              <a:defRPr sz="2000">
                <a:solidFill>
                  <a:schemeClr val="lt1"/>
                </a:solidFill>
                <a:latin typeface="Lustria"/>
                <a:ea typeface="Lustria"/>
                <a:cs typeface="Lustria"/>
                <a:sym typeface="Lustria"/>
              </a:defRPr>
            </a:lvl1pPr>
            <a:lvl2pPr indent="-228600" lvl="1" marL="914400" rtl="0" algn="l">
              <a:spcBef>
                <a:spcPts val="600"/>
              </a:spcBef>
              <a:spcAft>
                <a:spcPts val="0"/>
              </a:spcAft>
              <a:buClr>
                <a:schemeClr val="lt1"/>
              </a:buClr>
              <a:buSzPts val="1800"/>
              <a:buFont typeface="Lustria"/>
              <a:buNone/>
              <a:defRPr sz="1800">
                <a:solidFill>
                  <a:schemeClr val="lt1"/>
                </a:solidFill>
              </a:defRPr>
            </a:lvl2pPr>
            <a:lvl3pPr indent="-228600" lvl="2" marL="1371600" rtl="0" algn="l">
              <a:spcBef>
                <a:spcPts val="600"/>
              </a:spcBef>
              <a:spcAft>
                <a:spcPts val="0"/>
              </a:spcAft>
              <a:buClr>
                <a:schemeClr val="lt1"/>
              </a:buClr>
              <a:buSzPts val="1600"/>
              <a:buFont typeface="Lustria"/>
              <a:buNone/>
              <a:defRPr sz="1600">
                <a:solidFill>
                  <a:schemeClr val="lt1"/>
                </a:solidFill>
              </a:defRPr>
            </a:lvl3pPr>
            <a:lvl4pPr indent="-228600" lvl="3" marL="1828800" rtl="0" algn="l">
              <a:spcBef>
                <a:spcPts val="600"/>
              </a:spcBef>
              <a:spcAft>
                <a:spcPts val="0"/>
              </a:spcAft>
              <a:buClr>
                <a:schemeClr val="lt1"/>
              </a:buClr>
              <a:buSzPts val="1400"/>
              <a:buFont typeface="Lustria"/>
              <a:buNone/>
              <a:defRPr sz="1400">
                <a:solidFill>
                  <a:schemeClr val="lt1"/>
                </a:solidFill>
              </a:defRPr>
            </a:lvl4pPr>
            <a:lvl5pPr indent="-228600" lvl="4" marL="2286000" rtl="0" algn="l">
              <a:spcBef>
                <a:spcPts val="600"/>
              </a:spcBef>
              <a:spcAft>
                <a:spcPts val="0"/>
              </a:spcAft>
              <a:buClr>
                <a:schemeClr val="lt1"/>
              </a:buClr>
              <a:buSzPts val="1400"/>
              <a:buFont typeface="Lustria"/>
              <a:buNone/>
              <a:defRPr sz="1400">
                <a:solidFill>
                  <a:schemeClr val="lt1"/>
                </a:solidFill>
              </a:defRPr>
            </a:lvl5pPr>
            <a:lvl6pPr indent="-228600" lvl="5" marL="2743200" rtl="0" algn="l">
              <a:spcBef>
                <a:spcPts val="280"/>
              </a:spcBef>
              <a:spcAft>
                <a:spcPts val="0"/>
              </a:spcAft>
              <a:buClr>
                <a:schemeClr val="lt1"/>
              </a:buClr>
              <a:buSzPts val="1400"/>
              <a:buFont typeface="Lustria"/>
              <a:buNone/>
              <a:defRPr sz="1400">
                <a:solidFill>
                  <a:schemeClr val="lt1"/>
                </a:solidFill>
              </a:defRPr>
            </a:lvl6pPr>
            <a:lvl7pPr indent="-228600" lvl="6" marL="3200400" rtl="0" algn="l">
              <a:spcBef>
                <a:spcPts val="280"/>
              </a:spcBef>
              <a:spcAft>
                <a:spcPts val="0"/>
              </a:spcAft>
              <a:buClr>
                <a:schemeClr val="lt1"/>
              </a:buClr>
              <a:buSzPts val="1400"/>
              <a:buFont typeface="Lustria"/>
              <a:buNone/>
              <a:defRPr sz="1400">
                <a:solidFill>
                  <a:schemeClr val="lt1"/>
                </a:solidFill>
              </a:defRPr>
            </a:lvl7pPr>
            <a:lvl8pPr indent="-228600" lvl="7" marL="3657600" rtl="0" algn="l">
              <a:spcBef>
                <a:spcPts val="280"/>
              </a:spcBef>
              <a:spcAft>
                <a:spcPts val="0"/>
              </a:spcAft>
              <a:buClr>
                <a:schemeClr val="lt1"/>
              </a:buClr>
              <a:buSzPts val="1400"/>
              <a:buFont typeface="Lustria"/>
              <a:buNone/>
              <a:defRPr sz="1400">
                <a:solidFill>
                  <a:schemeClr val="lt1"/>
                </a:solidFill>
              </a:defRPr>
            </a:lvl8pPr>
            <a:lvl9pPr indent="-228600" lvl="8" marL="4114800" rtl="0" algn="l">
              <a:spcBef>
                <a:spcPts val="280"/>
              </a:spcBef>
              <a:spcAft>
                <a:spcPts val="0"/>
              </a:spcAft>
              <a:buClr>
                <a:schemeClr val="lt1"/>
              </a:buClr>
              <a:buSzPts val="1400"/>
              <a:buFont typeface="Lustria"/>
              <a:buNone/>
              <a:defRPr sz="1400">
                <a:solidFill>
                  <a:schemeClr val="lt1"/>
                </a:solidFill>
              </a:defRPr>
            </a:lvl9pPr>
          </a:lstStyle>
          <a:p/>
        </p:txBody>
      </p:sp>
      <p:sp>
        <p:nvSpPr>
          <p:cNvPr id="133" name="Google Shape;133;p20"/>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 name="Google Shape;134;p20"/>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 name="Google Shape;135;p20"/>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36" name="Shape 136"/>
        <p:cNvGrpSpPr/>
        <p:nvPr/>
      </p:nvGrpSpPr>
      <p:grpSpPr>
        <a:xfrm>
          <a:off x="0" y="0"/>
          <a:ext cx="0" cy="0"/>
          <a:chOff x="0" y="0"/>
          <a:chExt cx="0" cy="0"/>
        </a:xfrm>
      </p:grpSpPr>
      <p:sp>
        <p:nvSpPr>
          <p:cNvPr id="137" name="Google Shape;137;p21"/>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lt1"/>
              </a:buClr>
              <a:buSzPts val="4800"/>
              <a:buFont typeface="Lustria"/>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8" name="Google Shape;138;p21"/>
          <p:cNvSpPr txBox="1"/>
          <p:nvPr>
            <p:ph idx="1" type="body"/>
          </p:nvPr>
        </p:nvSpPr>
        <p:spPr>
          <a:xfrm>
            <a:off x="685800" y="1550895"/>
            <a:ext cx="3612000" cy="614100"/>
          </a:xfrm>
          <a:prstGeom prst="rect">
            <a:avLst/>
          </a:prstGeom>
          <a:noFill/>
          <a:ln>
            <a:noFill/>
          </a:ln>
        </p:spPr>
        <p:txBody>
          <a:bodyPr anchorCtr="0" anchor="b" bIns="45700" lIns="91425" spcFirstLastPara="1" rIns="91425" wrap="square" tIns="45700">
            <a:noAutofit/>
          </a:bodyPr>
          <a:lstStyle>
            <a:lvl1pPr indent="-228600" lvl="0" marL="457200" rtl="0" algn="ctr">
              <a:spcBef>
                <a:spcPts val="0"/>
              </a:spcBef>
              <a:spcAft>
                <a:spcPts val="0"/>
              </a:spcAft>
              <a:buClr>
                <a:schemeClr val="lt1"/>
              </a:buClr>
              <a:buSzPts val="2800"/>
              <a:buFont typeface="Lustria"/>
              <a:buNone/>
              <a:defRPr b="0" sz="2800"/>
            </a:lvl1pPr>
            <a:lvl2pPr indent="-228600" lvl="1" marL="914400" rtl="0" algn="l">
              <a:spcBef>
                <a:spcPts val="600"/>
              </a:spcBef>
              <a:spcAft>
                <a:spcPts val="0"/>
              </a:spcAft>
              <a:buClr>
                <a:schemeClr val="lt1"/>
              </a:buClr>
              <a:buSzPts val="2000"/>
              <a:buFont typeface="Lustria"/>
              <a:buNone/>
              <a:defRPr b="1" sz="2000"/>
            </a:lvl2pPr>
            <a:lvl3pPr indent="-228600" lvl="2" marL="1371600" rtl="0" algn="l">
              <a:spcBef>
                <a:spcPts val="600"/>
              </a:spcBef>
              <a:spcAft>
                <a:spcPts val="0"/>
              </a:spcAft>
              <a:buClr>
                <a:schemeClr val="lt1"/>
              </a:buClr>
              <a:buSzPts val="1800"/>
              <a:buFont typeface="Lustria"/>
              <a:buNone/>
              <a:defRPr b="1" sz="1800"/>
            </a:lvl3pPr>
            <a:lvl4pPr indent="-228600" lvl="3" marL="1828800" rtl="0" algn="l">
              <a:spcBef>
                <a:spcPts val="600"/>
              </a:spcBef>
              <a:spcAft>
                <a:spcPts val="0"/>
              </a:spcAft>
              <a:buClr>
                <a:schemeClr val="lt1"/>
              </a:buClr>
              <a:buSzPts val="1600"/>
              <a:buFont typeface="Lustria"/>
              <a:buNone/>
              <a:defRPr b="1" sz="1600"/>
            </a:lvl4pPr>
            <a:lvl5pPr indent="-228600" lvl="4" marL="2286000" rtl="0" algn="l">
              <a:spcBef>
                <a:spcPts val="600"/>
              </a:spcBef>
              <a:spcAft>
                <a:spcPts val="0"/>
              </a:spcAft>
              <a:buClr>
                <a:schemeClr val="lt1"/>
              </a:buClr>
              <a:buSzPts val="1600"/>
              <a:buFont typeface="Lustria"/>
              <a:buNone/>
              <a:defRPr b="1" sz="1600"/>
            </a:lvl5pPr>
            <a:lvl6pPr indent="-228600" lvl="5" marL="2743200" rtl="0" algn="l">
              <a:spcBef>
                <a:spcPts val="320"/>
              </a:spcBef>
              <a:spcAft>
                <a:spcPts val="0"/>
              </a:spcAft>
              <a:buClr>
                <a:schemeClr val="lt1"/>
              </a:buClr>
              <a:buSzPts val="1600"/>
              <a:buFont typeface="Lustria"/>
              <a:buNone/>
              <a:defRPr b="1" sz="1600"/>
            </a:lvl6pPr>
            <a:lvl7pPr indent="-228600" lvl="6" marL="3200400" rtl="0" algn="l">
              <a:spcBef>
                <a:spcPts val="320"/>
              </a:spcBef>
              <a:spcAft>
                <a:spcPts val="0"/>
              </a:spcAft>
              <a:buClr>
                <a:schemeClr val="lt1"/>
              </a:buClr>
              <a:buSzPts val="1600"/>
              <a:buFont typeface="Lustria"/>
              <a:buNone/>
              <a:defRPr b="1" sz="1600"/>
            </a:lvl7pPr>
            <a:lvl8pPr indent="-228600" lvl="7" marL="3657600" rtl="0" algn="l">
              <a:spcBef>
                <a:spcPts val="320"/>
              </a:spcBef>
              <a:spcAft>
                <a:spcPts val="0"/>
              </a:spcAft>
              <a:buClr>
                <a:schemeClr val="lt1"/>
              </a:buClr>
              <a:buSzPts val="1600"/>
              <a:buFont typeface="Lustria"/>
              <a:buNone/>
              <a:defRPr b="1" sz="1600"/>
            </a:lvl8pPr>
            <a:lvl9pPr indent="-228600" lvl="8" marL="4114800" rtl="0" algn="l">
              <a:spcBef>
                <a:spcPts val="320"/>
              </a:spcBef>
              <a:spcAft>
                <a:spcPts val="0"/>
              </a:spcAft>
              <a:buClr>
                <a:schemeClr val="lt1"/>
              </a:buClr>
              <a:buSzPts val="1600"/>
              <a:buFont typeface="Lustria"/>
              <a:buNone/>
              <a:defRPr b="1" sz="1600"/>
            </a:lvl9pPr>
          </a:lstStyle>
          <a:p/>
        </p:txBody>
      </p:sp>
      <p:sp>
        <p:nvSpPr>
          <p:cNvPr id="139" name="Google Shape;139;p21"/>
          <p:cNvSpPr txBox="1"/>
          <p:nvPr>
            <p:ph idx="2" type="body"/>
          </p:nvPr>
        </p:nvSpPr>
        <p:spPr>
          <a:xfrm>
            <a:off x="685800" y="2438400"/>
            <a:ext cx="3612000" cy="3687900"/>
          </a:xfrm>
          <a:prstGeom prst="rect">
            <a:avLst/>
          </a:prstGeom>
          <a:noFill/>
          <a:ln>
            <a:noFill/>
          </a:ln>
        </p:spPr>
        <p:txBody>
          <a:bodyPr anchorCtr="0" anchor="t" bIns="45700" lIns="91425" spcFirstLastPara="1" rIns="91425" wrap="square" tIns="45700">
            <a:noAutofit/>
          </a:bodyPr>
          <a:lstStyle>
            <a:lvl1pPr indent="-368300" lvl="0" marL="457200" rtl="0" algn="l">
              <a:spcBef>
                <a:spcPts val="2000"/>
              </a:spcBef>
              <a:spcAft>
                <a:spcPts val="0"/>
              </a:spcAft>
              <a:buClr>
                <a:schemeClr val="lt1"/>
              </a:buClr>
              <a:buSzPts val="2200"/>
              <a:buFont typeface="Lustria"/>
              <a:buChar char="•"/>
              <a:defRPr sz="2200"/>
            </a:lvl1pPr>
            <a:lvl2pPr indent="-355600" lvl="1" marL="914400" rtl="0" algn="l">
              <a:spcBef>
                <a:spcPts val="600"/>
              </a:spcBef>
              <a:spcAft>
                <a:spcPts val="0"/>
              </a:spcAft>
              <a:buClr>
                <a:schemeClr val="lt1"/>
              </a:buClr>
              <a:buSzPts val="2000"/>
              <a:buFont typeface="Lustria"/>
              <a:buChar char="•"/>
              <a:defRPr sz="2000"/>
            </a:lvl2pPr>
            <a:lvl3pPr indent="-342900" lvl="2" marL="1371600" rtl="0" algn="l">
              <a:spcBef>
                <a:spcPts val="600"/>
              </a:spcBef>
              <a:spcAft>
                <a:spcPts val="0"/>
              </a:spcAft>
              <a:buClr>
                <a:schemeClr val="lt1"/>
              </a:buClr>
              <a:buSzPts val="1800"/>
              <a:buFont typeface="Lustria"/>
              <a:buChar char="•"/>
              <a:defRPr sz="1800"/>
            </a:lvl3pPr>
            <a:lvl4pPr indent="-342900" lvl="3" marL="1828800" rtl="0" algn="l">
              <a:spcBef>
                <a:spcPts val="600"/>
              </a:spcBef>
              <a:spcAft>
                <a:spcPts val="0"/>
              </a:spcAft>
              <a:buClr>
                <a:schemeClr val="lt1"/>
              </a:buClr>
              <a:buSzPts val="1800"/>
              <a:buFont typeface="Lustria"/>
              <a:buChar char="•"/>
              <a:defRPr sz="1800"/>
            </a:lvl4pPr>
            <a:lvl5pPr indent="-342900" lvl="4" marL="2286000" rtl="0" algn="l">
              <a:spcBef>
                <a:spcPts val="600"/>
              </a:spcBef>
              <a:spcAft>
                <a:spcPts val="0"/>
              </a:spcAft>
              <a:buClr>
                <a:schemeClr val="lt1"/>
              </a:buClr>
              <a:buSzPts val="1800"/>
              <a:buFont typeface="Lustria"/>
              <a:buChar char="•"/>
              <a:defRPr sz="1800"/>
            </a:lvl5pPr>
            <a:lvl6pPr indent="-330200" lvl="5" marL="2743200" rtl="0" algn="l">
              <a:spcBef>
                <a:spcPts val="320"/>
              </a:spcBef>
              <a:spcAft>
                <a:spcPts val="0"/>
              </a:spcAft>
              <a:buClr>
                <a:schemeClr val="lt1"/>
              </a:buClr>
              <a:buSzPts val="1600"/>
              <a:buFont typeface="Lustria"/>
              <a:buChar char="•"/>
              <a:defRPr sz="1600"/>
            </a:lvl6pPr>
            <a:lvl7pPr indent="-330200" lvl="6" marL="3200400" rtl="0" algn="l">
              <a:spcBef>
                <a:spcPts val="320"/>
              </a:spcBef>
              <a:spcAft>
                <a:spcPts val="0"/>
              </a:spcAft>
              <a:buClr>
                <a:schemeClr val="lt1"/>
              </a:buClr>
              <a:buSzPts val="1600"/>
              <a:buFont typeface="Lustria"/>
              <a:buChar char="•"/>
              <a:defRPr sz="1600"/>
            </a:lvl7pPr>
            <a:lvl8pPr indent="-330200" lvl="7" marL="3657600" rtl="0" algn="l">
              <a:spcBef>
                <a:spcPts val="320"/>
              </a:spcBef>
              <a:spcAft>
                <a:spcPts val="0"/>
              </a:spcAft>
              <a:buClr>
                <a:schemeClr val="lt1"/>
              </a:buClr>
              <a:buSzPts val="1600"/>
              <a:buFont typeface="Lustria"/>
              <a:buChar char="•"/>
              <a:defRPr sz="1600"/>
            </a:lvl8pPr>
            <a:lvl9pPr indent="-330200" lvl="8" marL="4114800" rtl="0" algn="l">
              <a:spcBef>
                <a:spcPts val="320"/>
              </a:spcBef>
              <a:spcAft>
                <a:spcPts val="0"/>
              </a:spcAft>
              <a:buClr>
                <a:schemeClr val="lt1"/>
              </a:buClr>
              <a:buSzPts val="1600"/>
              <a:buFont typeface="Lustria"/>
              <a:buChar char="•"/>
              <a:defRPr sz="1600"/>
            </a:lvl9pPr>
          </a:lstStyle>
          <a:p/>
        </p:txBody>
      </p:sp>
      <p:sp>
        <p:nvSpPr>
          <p:cNvPr id="140" name="Google Shape;140;p21"/>
          <p:cNvSpPr txBox="1"/>
          <p:nvPr>
            <p:ph idx="3" type="body"/>
          </p:nvPr>
        </p:nvSpPr>
        <p:spPr>
          <a:xfrm>
            <a:off x="4845526" y="1550895"/>
            <a:ext cx="3612000" cy="614100"/>
          </a:xfrm>
          <a:prstGeom prst="rect">
            <a:avLst/>
          </a:prstGeom>
          <a:noFill/>
          <a:ln>
            <a:noFill/>
          </a:ln>
        </p:spPr>
        <p:txBody>
          <a:bodyPr anchorCtr="0" anchor="b" bIns="45700" lIns="91425" spcFirstLastPara="1" rIns="91425" wrap="square" tIns="45700">
            <a:noAutofit/>
          </a:bodyPr>
          <a:lstStyle>
            <a:lvl1pPr indent="-228600" lvl="0" marL="457200" rtl="0" algn="ctr">
              <a:spcBef>
                <a:spcPts val="0"/>
              </a:spcBef>
              <a:spcAft>
                <a:spcPts val="0"/>
              </a:spcAft>
              <a:buClr>
                <a:schemeClr val="lt1"/>
              </a:buClr>
              <a:buSzPts val="2800"/>
              <a:buFont typeface="Lustria"/>
              <a:buNone/>
              <a:defRPr b="0" sz="2800"/>
            </a:lvl1pPr>
            <a:lvl2pPr indent="-228600" lvl="1" marL="914400" rtl="0" algn="l">
              <a:spcBef>
                <a:spcPts val="600"/>
              </a:spcBef>
              <a:spcAft>
                <a:spcPts val="0"/>
              </a:spcAft>
              <a:buClr>
                <a:schemeClr val="lt1"/>
              </a:buClr>
              <a:buSzPts val="2000"/>
              <a:buFont typeface="Lustria"/>
              <a:buNone/>
              <a:defRPr b="1" sz="2000"/>
            </a:lvl2pPr>
            <a:lvl3pPr indent="-228600" lvl="2" marL="1371600" rtl="0" algn="l">
              <a:spcBef>
                <a:spcPts val="600"/>
              </a:spcBef>
              <a:spcAft>
                <a:spcPts val="0"/>
              </a:spcAft>
              <a:buClr>
                <a:schemeClr val="lt1"/>
              </a:buClr>
              <a:buSzPts val="1800"/>
              <a:buFont typeface="Lustria"/>
              <a:buNone/>
              <a:defRPr b="1" sz="1800"/>
            </a:lvl3pPr>
            <a:lvl4pPr indent="-228600" lvl="3" marL="1828800" rtl="0" algn="l">
              <a:spcBef>
                <a:spcPts val="600"/>
              </a:spcBef>
              <a:spcAft>
                <a:spcPts val="0"/>
              </a:spcAft>
              <a:buClr>
                <a:schemeClr val="lt1"/>
              </a:buClr>
              <a:buSzPts val="1600"/>
              <a:buFont typeface="Lustria"/>
              <a:buNone/>
              <a:defRPr b="1" sz="1600"/>
            </a:lvl4pPr>
            <a:lvl5pPr indent="-228600" lvl="4" marL="2286000" rtl="0" algn="l">
              <a:spcBef>
                <a:spcPts val="600"/>
              </a:spcBef>
              <a:spcAft>
                <a:spcPts val="0"/>
              </a:spcAft>
              <a:buClr>
                <a:schemeClr val="lt1"/>
              </a:buClr>
              <a:buSzPts val="1600"/>
              <a:buFont typeface="Lustria"/>
              <a:buNone/>
              <a:defRPr b="1" sz="1600"/>
            </a:lvl5pPr>
            <a:lvl6pPr indent="-228600" lvl="5" marL="2743200" rtl="0" algn="l">
              <a:spcBef>
                <a:spcPts val="320"/>
              </a:spcBef>
              <a:spcAft>
                <a:spcPts val="0"/>
              </a:spcAft>
              <a:buClr>
                <a:schemeClr val="lt1"/>
              </a:buClr>
              <a:buSzPts val="1600"/>
              <a:buFont typeface="Lustria"/>
              <a:buNone/>
              <a:defRPr b="1" sz="1600"/>
            </a:lvl6pPr>
            <a:lvl7pPr indent="-228600" lvl="6" marL="3200400" rtl="0" algn="l">
              <a:spcBef>
                <a:spcPts val="320"/>
              </a:spcBef>
              <a:spcAft>
                <a:spcPts val="0"/>
              </a:spcAft>
              <a:buClr>
                <a:schemeClr val="lt1"/>
              </a:buClr>
              <a:buSzPts val="1600"/>
              <a:buFont typeface="Lustria"/>
              <a:buNone/>
              <a:defRPr b="1" sz="1600"/>
            </a:lvl7pPr>
            <a:lvl8pPr indent="-228600" lvl="7" marL="3657600" rtl="0" algn="l">
              <a:spcBef>
                <a:spcPts val="320"/>
              </a:spcBef>
              <a:spcAft>
                <a:spcPts val="0"/>
              </a:spcAft>
              <a:buClr>
                <a:schemeClr val="lt1"/>
              </a:buClr>
              <a:buSzPts val="1600"/>
              <a:buFont typeface="Lustria"/>
              <a:buNone/>
              <a:defRPr b="1" sz="1600"/>
            </a:lvl8pPr>
            <a:lvl9pPr indent="-228600" lvl="8" marL="4114800" rtl="0" algn="l">
              <a:spcBef>
                <a:spcPts val="320"/>
              </a:spcBef>
              <a:spcAft>
                <a:spcPts val="0"/>
              </a:spcAft>
              <a:buClr>
                <a:schemeClr val="lt1"/>
              </a:buClr>
              <a:buSzPts val="1600"/>
              <a:buFont typeface="Lustria"/>
              <a:buNone/>
              <a:defRPr b="1" sz="1600"/>
            </a:lvl9pPr>
          </a:lstStyle>
          <a:p/>
        </p:txBody>
      </p:sp>
      <p:sp>
        <p:nvSpPr>
          <p:cNvPr id="141" name="Google Shape;141;p21"/>
          <p:cNvSpPr txBox="1"/>
          <p:nvPr>
            <p:ph idx="4" type="body"/>
          </p:nvPr>
        </p:nvSpPr>
        <p:spPr>
          <a:xfrm>
            <a:off x="4845526" y="2438400"/>
            <a:ext cx="3612000" cy="3687900"/>
          </a:xfrm>
          <a:prstGeom prst="rect">
            <a:avLst/>
          </a:prstGeom>
          <a:noFill/>
          <a:ln>
            <a:noFill/>
          </a:ln>
        </p:spPr>
        <p:txBody>
          <a:bodyPr anchorCtr="0" anchor="t" bIns="45700" lIns="91425" spcFirstLastPara="1" rIns="91425" wrap="square" tIns="45700">
            <a:noAutofit/>
          </a:bodyPr>
          <a:lstStyle>
            <a:lvl1pPr indent="-368300" lvl="0" marL="457200" rtl="0" algn="l">
              <a:spcBef>
                <a:spcPts val="2000"/>
              </a:spcBef>
              <a:spcAft>
                <a:spcPts val="0"/>
              </a:spcAft>
              <a:buClr>
                <a:schemeClr val="lt1"/>
              </a:buClr>
              <a:buSzPts val="2200"/>
              <a:buFont typeface="Lustria"/>
              <a:buChar char="•"/>
              <a:defRPr sz="2200"/>
            </a:lvl1pPr>
            <a:lvl2pPr indent="-355600" lvl="1" marL="914400" rtl="0" algn="l">
              <a:spcBef>
                <a:spcPts val="600"/>
              </a:spcBef>
              <a:spcAft>
                <a:spcPts val="0"/>
              </a:spcAft>
              <a:buClr>
                <a:schemeClr val="lt1"/>
              </a:buClr>
              <a:buSzPts val="2000"/>
              <a:buFont typeface="Lustria"/>
              <a:buChar char="•"/>
              <a:defRPr sz="2000"/>
            </a:lvl2pPr>
            <a:lvl3pPr indent="-342900" lvl="2" marL="1371600" rtl="0" algn="l">
              <a:spcBef>
                <a:spcPts val="600"/>
              </a:spcBef>
              <a:spcAft>
                <a:spcPts val="0"/>
              </a:spcAft>
              <a:buClr>
                <a:schemeClr val="lt1"/>
              </a:buClr>
              <a:buSzPts val="1800"/>
              <a:buFont typeface="Lustria"/>
              <a:buChar char="•"/>
              <a:defRPr sz="1800"/>
            </a:lvl3pPr>
            <a:lvl4pPr indent="-342900" lvl="3" marL="1828800" rtl="0" algn="l">
              <a:spcBef>
                <a:spcPts val="600"/>
              </a:spcBef>
              <a:spcAft>
                <a:spcPts val="0"/>
              </a:spcAft>
              <a:buClr>
                <a:schemeClr val="lt1"/>
              </a:buClr>
              <a:buSzPts val="1800"/>
              <a:buFont typeface="Lustria"/>
              <a:buChar char="•"/>
              <a:defRPr sz="1800"/>
            </a:lvl4pPr>
            <a:lvl5pPr indent="-342900" lvl="4" marL="2286000" rtl="0" algn="l">
              <a:spcBef>
                <a:spcPts val="600"/>
              </a:spcBef>
              <a:spcAft>
                <a:spcPts val="0"/>
              </a:spcAft>
              <a:buClr>
                <a:schemeClr val="lt1"/>
              </a:buClr>
              <a:buSzPts val="1800"/>
              <a:buFont typeface="Lustria"/>
              <a:buChar char="•"/>
              <a:defRPr sz="1800"/>
            </a:lvl5pPr>
            <a:lvl6pPr indent="-330200" lvl="5" marL="2743200" rtl="0" algn="l">
              <a:spcBef>
                <a:spcPts val="320"/>
              </a:spcBef>
              <a:spcAft>
                <a:spcPts val="0"/>
              </a:spcAft>
              <a:buClr>
                <a:schemeClr val="lt1"/>
              </a:buClr>
              <a:buSzPts val="1600"/>
              <a:buFont typeface="Lustria"/>
              <a:buChar char="•"/>
              <a:defRPr sz="1600"/>
            </a:lvl6pPr>
            <a:lvl7pPr indent="-330200" lvl="6" marL="3200400" rtl="0" algn="l">
              <a:spcBef>
                <a:spcPts val="320"/>
              </a:spcBef>
              <a:spcAft>
                <a:spcPts val="0"/>
              </a:spcAft>
              <a:buClr>
                <a:schemeClr val="lt1"/>
              </a:buClr>
              <a:buSzPts val="1600"/>
              <a:buFont typeface="Lustria"/>
              <a:buChar char="•"/>
              <a:defRPr sz="1600"/>
            </a:lvl7pPr>
            <a:lvl8pPr indent="-330200" lvl="7" marL="3657600" rtl="0" algn="l">
              <a:spcBef>
                <a:spcPts val="320"/>
              </a:spcBef>
              <a:spcAft>
                <a:spcPts val="0"/>
              </a:spcAft>
              <a:buClr>
                <a:schemeClr val="lt1"/>
              </a:buClr>
              <a:buSzPts val="1600"/>
              <a:buFont typeface="Lustria"/>
              <a:buChar char="•"/>
              <a:defRPr sz="1600"/>
            </a:lvl8pPr>
            <a:lvl9pPr indent="-330200" lvl="8" marL="4114800" rtl="0" algn="l">
              <a:spcBef>
                <a:spcPts val="320"/>
              </a:spcBef>
              <a:spcAft>
                <a:spcPts val="0"/>
              </a:spcAft>
              <a:buClr>
                <a:schemeClr val="lt1"/>
              </a:buClr>
              <a:buSzPts val="1600"/>
              <a:buFont typeface="Lustria"/>
              <a:buChar char="•"/>
              <a:defRPr sz="1600"/>
            </a:lvl9pPr>
          </a:lstStyle>
          <a:p/>
        </p:txBody>
      </p:sp>
      <p:sp>
        <p:nvSpPr>
          <p:cNvPr id="142" name="Google Shape;142;p21"/>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3" name="Google Shape;143;p21"/>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4" name="Google Shape;144;p21"/>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cxnSp>
        <p:nvCxnSpPr>
          <p:cNvPr id="145" name="Google Shape;145;p21"/>
          <p:cNvCxnSpPr/>
          <p:nvPr/>
        </p:nvCxnSpPr>
        <p:spPr>
          <a:xfrm>
            <a:off x="786205" y="2191871"/>
            <a:ext cx="3429000" cy="1500"/>
          </a:xfrm>
          <a:prstGeom prst="straightConnector1">
            <a:avLst/>
          </a:prstGeom>
          <a:noFill/>
          <a:ln cap="flat" cmpd="sng" w="9525">
            <a:solidFill>
              <a:srgbClr val="FFFFFF">
                <a:alpha val="40000"/>
              </a:srgbClr>
            </a:solidFill>
            <a:prstDash val="solid"/>
            <a:round/>
            <a:headEnd len="sm" w="sm" type="none"/>
            <a:tailEnd len="sm" w="sm" type="none"/>
          </a:ln>
        </p:spPr>
      </p:cxnSp>
      <p:cxnSp>
        <p:nvCxnSpPr>
          <p:cNvPr id="146" name="Google Shape;146;p21"/>
          <p:cNvCxnSpPr/>
          <p:nvPr/>
        </p:nvCxnSpPr>
        <p:spPr>
          <a:xfrm>
            <a:off x="4936966" y="2191871"/>
            <a:ext cx="3429000" cy="1500"/>
          </a:xfrm>
          <a:prstGeom prst="straightConnector1">
            <a:avLst/>
          </a:prstGeom>
          <a:noFill/>
          <a:ln cap="flat" cmpd="sng" w="9525">
            <a:solidFill>
              <a:srgbClr val="FFFFFF">
                <a:alpha val="40000"/>
              </a:srgbClr>
            </a:solidFill>
            <a:prstDash val="solid"/>
            <a:round/>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7" name="Shape 147"/>
        <p:cNvGrpSpPr/>
        <p:nvPr/>
      </p:nvGrpSpPr>
      <p:grpSpPr>
        <a:xfrm>
          <a:off x="0" y="0"/>
          <a:ext cx="0" cy="0"/>
          <a:chOff x="0" y="0"/>
          <a:chExt cx="0" cy="0"/>
        </a:xfrm>
      </p:grpSpPr>
      <p:sp>
        <p:nvSpPr>
          <p:cNvPr id="148" name="Google Shape;148;p22"/>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lt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9" name="Google Shape;149;p22"/>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0" name="Google Shape;150;p22"/>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1" name="Google Shape;151;p22"/>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2" name="Shape 152"/>
        <p:cNvGrpSpPr/>
        <p:nvPr/>
      </p:nvGrpSpPr>
      <p:grpSpPr>
        <a:xfrm>
          <a:off x="0" y="0"/>
          <a:ext cx="0" cy="0"/>
          <a:chOff x="0" y="0"/>
          <a:chExt cx="0" cy="0"/>
        </a:xfrm>
      </p:grpSpPr>
      <p:sp>
        <p:nvSpPr>
          <p:cNvPr id="153" name="Google Shape;153;p23"/>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4" name="Google Shape;154;p23"/>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5" name="Google Shape;155;p23"/>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56" name="Shape 156"/>
        <p:cNvGrpSpPr/>
        <p:nvPr/>
      </p:nvGrpSpPr>
      <p:grpSpPr>
        <a:xfrm>
          <a:off x="0" y="0"/>
          <a:ext cx="0" cy="0"/>
          <a:chOff x="0" y="0"/>
          <a:chExt cx="0" cy="0"/>
        </a:xfrm>
      </p:grpSpPr>
      <p:sp>
        <p:nvSpPr>
          <p:cNvPr id="157" name="Google Shape;157;p24"/>
          <p:cNvSpPr txBox="1"/>
          <p:nvPr>
            <p:ph type="title"/>
          </p:nvPr>
        </p:nvSpPr>
        <p:spPr>
          <a:xfrm>
            <a:off x="658905" y="971550"/>
            <a:ext cx="3657600" cy="11619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Clr>
                <a:schemeClr val="lt1"/>
              </a:buClr>
              <a:buSzPts val="3600"/>
              <a:buFont typeface="Lustria"/>
              <a:buNone/>
              <a:defRPr b="0" sz="3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8" name="Google Shape;158;p24"/>
          <p:cNvSpPr txBox="1"/>
          <p:nvPr>
            <p:ph idx="1" type="body"/>
          </p:nvPr>
        </p:nvSpPr>
        <p:spPr>
          <a:xfrm>
            <a:off x="4800600" y="457200"/>
            <a:ext cx="3657600" cy="5669100"/>
          </a:xfrm>
          <a:prstGeom prst="rect">
            <a:avLst/>
          </a:prstGeom>
          <a:noFill/>
          <a:ln>
            <a:noFill/>
          </a:ln>
        </p:spPr>
        <p:txBody>
          <a:bodyPr anchorCtr="0" anchor="t" bIns="45700" lIns="91425" spcFirstLastPara="1" rIns="91425" wrap="square" tIns="45700">
            <a:noAutofit/>
          </a:bodyPr>
          <a:lstStyle>
            <a:lvl1pPr indent="-368300" lvl="0" marL="457200" rtl="0" algn="l">
              <a:spcBef>
                <a:spcPts val="2000"/>
              </a:spcBef>
              <a:spcAft>
                <a:spcPts val="0"/>
              </a:spcAft>
              <a:buClr>
                <a:schemeClr val="lt1"/>
              </a:buClr>
              <a:buSzPts val="2200"/>
              <a:buFont typeface="Lustria"/>
              <a:buChar char="•"/>
              <a:defRPr sz="2200"/>
            </a:lvl1pPr>
            <a:lvl2pPr indent="-355600" lvl="1" marL="914400" rtl="0" algn="l">
              <a:spcBef>
                <a:spcPts val="600"/>
              </a:spcBef>
              <a:spcAft>
                <a:spcPts val="0"/>
              </a:spcAft>
              <a:buClr>
                <a:schemeClr val="lt1"/>
              </a:buClr>
              <a:buSzPts val="2000"/>
              <a:buFont typeface="Lustria"/>
              <a:buChar char="•"/>
              <a:defRPr sz="2000"/>
            </a:lvl2pPr>
            <a:lvl3pPr indent="-342900" lvl="2" marL="1371600" rtl="0" algn="l">
              <a:spcBef>
                <a:spcPts val="600"/>
              </a:spcBef>
              <a:spcAft>
                <a:spcPts val="0"/>
              </a:spcAft>
              <a:buClr>
                <a:schemeClr val="lt1"/>
              </a:buClr>
              <a:buSzPts val="1800"/>
              <a:buFont typeface="Lustria"/>
              <a:buChar char="•"/>
              <a:defRPr sz="1800"/>
            </a:lvl3pPr>
            <a:lvl4pPr indent="-342900" lvl="3" marL="1828800" rtl="0" algn="l">
              <a:spcBef>
                <a:spcPts val="600"/>
              </a:spcBef>
              <a:spcAft>
                <a:spcPts val="0"/>
              </a:spcAft>
              <a:buClr>
                <a:schemeClr val="lt1"/>
              </a:buClr>
              <a:buSzPts val="1800"/>
              <a:buFont typeface="Lustria"/>
              <a:buChar char="•"/>
              <a:defRPr sz="1800"/>
            </a:lvl4pPr>
            <a:lvl5pPr indent="-342900" lvl="4" marL="2286000" rtl="0" algn="l">
              <a:spcBef>
                <a:spcPts val="600"/>
              </a:spcBef>
              <a:spcAft>
                <a:spcPts val="0"/>
              </a:spcAft>
              <a:buClr>
                <a:schemeClr val="lt1"/>
              </a:buClr>
              <a:buSzPts val="1800"/>
              <a:buFont typeface="Lustria"/>
              <a:buChar char="•"/>
              <a:defRPr sz="1800"/>
            </a:lvl5pPr>
            <a:lvl6pPr indent="-342900" lvl="5" marL="2743200" rtl="0" algn="l">
              <a:spcBef>
                <a:spcPts val="360"/>
              </a:spcBef>
              <a:spcAft>
                <a:spcPts val="0"/>
              </a:spcAft>
              <a:buClr>
                <a:schemeClr val="lt1"/>
              </a:buClr>
              <a:buSzPts val="1800"/>
              <a:buFont typeface="Lustria"/>
              <a:buChar char="•"/>
              <a:defRPr sz="1800"/>
            </a:lvl6pPr>
            <a:lvl7pPr indent="-342900" lvl="6" marL="3200400" rtl="0" algn="l">
              <a:spcBef>
                <a:spcPts val="360"/>
              </a:spcBef>
              <a:spcAft>
                <a:spcPts val="0"/>
              </a:spcAft>
              <a:buClr>
                <a:schemeClr val="lt1"/>
              </a:buClr>
              <a:buSzPts val="1800"/>
              <a:buFont typeface="Lustria"/>
              <a:buChar char="•"/>
              <a:defRPr sz="1800"/>
            </a:lvl7pPr>
            <a:lvl8pPr indent="-342900" lvl="7" marL="3657600" rtl="0" algn="l">
              <a:spcBef>
                <a:spcPts val="360"/>
              </a:spcBef>
              <a:spcAft>
                <a:spcPts val="0"/>
              </a:spcAft>
              <a:buClr>
                <a:schemeClr val="lt1"/>
              </a:buClr>
              <a:buSzPts val="1800"/>
              <a:buFont typeface="Lustria"/>
              <a:buChar char="•"/>
              <a:defRPr sz="1800"/>
            </a:lvl8pPr>
            <a:lvl9pPr indent="-342900" lvl="8" marL="4114800" rtl="0" algn="l">
              <a:spcBef>
                <a:spcPts val="360"/>
              </a:spcBef>
              <a:spcAft>
                <a:spcPts val="0"/>
              </a:spcAft>
              <a:buClr>
                <a:schemeClr val="lt1"/>
              </a:buClr>
              <a:buSzPts val="1800"/>
              <a:buFont typeface="Lustria"/>
              <a:buChar char="•"/>
              <a:defRPr sz="1800"/>
            </a:lvl9pPr>
          </a:lstStyle>
          <a:p/>
        </p:txBody>
      </p:sp>
      <p:sp>
        <p:nvSpPr>
          <p:cNvPr id="159" name="Google Shape;159;p24"/>
          <p:cNvSpPr txBox="1"/>
          <p:nvPr>
            <p:ph idx="2" type="body"/>
          </p:nvPr>
        </p:nvSpPr>
        <p:spPr>
          <a:xfrm>
            <a:off x="658905" y="2133601"/>
            <a:ext cx="3657600" cy="3581400"/>
          </a:xfrm>
          <a:prstGeom prst="rect">
            <a:avLst/>
          </a:prstGeom>
          <a:noFill/>
          <a:ln>
            <a:noFill/>
          </a:ln>
        </p:spPr>
        <p:txBody>
          <a:bodyPr anchorCtr="0" anchor="t" bIns="45700" lIns="91425" spcFirstLastPara="1" rIns="91425" wrap="square" tIns="45700">
            <a:noAutofit/>
          </a:bodyPr>
          <a:lstStyle>
            <a:lvl1pPr indent="-228600" lvl="0" marL="457200" rtl="0" algn="l">
              <a:spcBef>
                <a:spcPts val="1000"/>
              </a:spcBef>
              <a:spcAft>
                <a:spcPts val="0"/>
              </a:spcAft>
              <a:buClr>
                <a:schemeClr val="lt1"/>
              </a:buClr>
              <a:buSzPts val="1800"/>
              <a:buFont typeface="Lustria"/>
              <a:buNone/>
              <a:defRPr sz="1800"/>
            </a:lvl1pPr>
            <a:lvl2pPr indent="-228600" lvl="1" marL="914400" rtl="0" algn="l">
              <a:spcBef>
                <a:spcPts val="600"/>
              </a:spcBef>
              <a:spcAft>
                <a:spcPts val="0"/>
              </a:spcAft>
              <a:buClr>
                <a:schemeClr val="lt1"/>
              </a:buClr>
              <a:buSzPts val="1200"/>
              <a:buFont typeface="Lustria"/>
              <a:buNone/>
              <a:defRPr sz="1200"/>
            </a:lvl2pPr>
            <a:lvl3pPr indent="-228600" lvl="2" marL="1371600" rtl="0" algn="l">
              <a:spcBef>
                <a:spcPts val="600"/>
              </a:spcBef>
              <a:spcAft>
                <a:spcPts val="0"/>
              </a:spcAft>
              <a:buClr>
                <a:schemeClr val="lt1"/>
              </a:buClr>
              <a:buSzPts val="1000"/>
              <a:buFont typeface="Lustria"/>
              <a:buNone/>
              <a:defRPr sz="1000"/>
            </a:lvl3pPr>
            <a:lvl4pPr indent="-228600" lvl="3" marL="1828800" rtl="0" algn="l">
              <a:spcBef>
                <a:spcPts val="600"/>
              </a:spcBef>
              <a:spcAft>
                <a:spcPts val="0"/>
              </a:spcAft>
              <a:buClr>
                <a:schemeClr val="lt1"/>
              </a:buClr>
              <a:buSzPts val="900"/>
              <a:buFont typeface="Lustria"/>
              <a:buNone/>
              <a:defRPr sz="900"/>
            </a:lvl4pPr>
            <a:lvl5pPr indent="-228600" lvl="4" marL="2286000" rtl="0" algn="l">
              <a:spcBef>
                <a:spcPts val="600"/>
              </a:spcBef>
              <a:spcAft>
                <a:spcPts val="0"/>
              </a:spcAft>
              <a:buClr>
                <a:schemeClr val="lt1"/>
              </a:buClr>
              <a:buSzPts val="900"/>
              <a:buFont typeface="Lustria"/>
              <a:buNone/>
              <a:defRPr sz="900"/>
            </a:lvl5pPr>
            <a:lvl6pPr indent="-228600" lvl="5" marL="2743200" rtl="0" algn="l">
              <a:spcBef>
                <a:spcPts val="180"/>
              </a:spcBef>
              <a:spcAft>
                <a:spcPts val="0"/>
              </a:spcAft>
              <a:buClr>
                <a:schemeClr val="lt1"/>
              </a:buClr>
              <a:buSzPts val="900"/>
              <a:buFont typeface="Lustria"/>
              <a:buNone/>
              <a:defRPr sz="900"/>
            </a:lvl6pPr>
            <a:lvl7pPr indent="-228600" lvl="6" marL="3200400" rtl="0" algn="l">
              <a:spcBef>
                <a:spcPts val="180"/>
              </a:spcBef>
              <a:spcAft>
                <a:spcPts val="0"/>
              </a:spcAft>
              <a:buClr>
                <a:schemeClr val="lt1"/>
              </a:buClr>
              <a:buSzPts val="900"/>
              <a:buFont typeface="Lustria"/>
              <a:buNone/>
              <a:defRPr sz="900"/>
            </a:lvl7pPr>
            <a:lvl8pPr indent="-228600" lvl="7" marL="3657600" rtl="0" algn="l">
              <a:spcBef>
                <a:spcPts val="180"/>
              </a:spcBef>
              <a:spcAft>
                <a:spcPts val="0"/>
              </a:spcAft>
              <a:buClr>
                <a:schemeClr val="lt1"/>
              </a:buClr>
              <a:buSzPts val="900"/>
              <a:buFont typeface="Lustria"/>
              <a:buNone/>
              <a:defRPr sz="900"/>
            </a:lvl8pPr>
            <a:lvl9pPr indent="-228600" lvl="8" marL="4114800" rtl="0" algn="l">
              <a:spcBef>
                <a:spcPts val="180"/>
              </a:spcBef>
              <a:spcAft>
                <a:spcPts val="0"/>
              </a:spcAft>
              <a:buClr>
                <a:schemeClr val="lt1"/>
              </a:buClr>
              <a:buSzPts val="900"/>
              <a:buFont typeface="Lustria"/>
              <a:buNone/>
              <a:defRPr sz="900"/>
            </a:lvl9pPr>
          </a:lstStyle>
          <a:p/>
        </p:txBody>
      </p:sp>
      <p:sp>
        <p:nvSpPr>
          <p:cNvPr id="160" name="Google Shape;160;p24"/>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1" name="Google Shape;161;p24"/>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2" name="Google Shape;162;p24"/>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63" name="Shape 163"/>
        <p:cNvGrpSpPr/>
        <p:nvPr/>
      </p:nvGrpSpPr>
      <p:grpSpPr>
        <a:xfrm>
          <a:off x="0" y="0"/>
          <a:ext cx="0" cy="0"/>
          <a:chOff x="0" y="0"/>
          <a:chExt cx="0" cy="0"/>
        </a:xfrm>
      </p:grpSpPr>
      <p:sp>
        <p:nvSpPr>
          <p:cNvPr id="164" name="Google Shape;164;p25"/>
          <p:cNvSpPr txBox="1"/>
          <p:nvPr>
            <p:ph type="title"/>
          </p:nvPr>
        </p:nvSpPr>
        <p:spPr>
          <a:xfrm>
            <a:off x="4805082" y="969264"/>
            <a:ext cx="3657600" cy="1161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Clr>
                <a:schemeClr val="lt1"/>
              </a:buClr>
              <a:buSzPts val="3600"/>
              <a:buFont typeface="Lustria"/>
              <a:buNone/>
              <a:defRPr b="0" sz="3600">
                <a:solidFill>
                  <a:schemeClr val="lt1"/>
                </a:solidFill>
                <a:latin typeface="Lustria"/>
                <a:ea typeface="Lustria"/>
                <a:cs typeface="Lustria"/>
                <a:sym typeface="Lustri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65" name="Google Shape;165;p25"/>
          <p:cNvSpPr/>
          <p:nvPr>
            <p:ph idx="2" type="pic"/>
          </p:nvPr>
        </p:nvSpPr>
        <p:spPr>
          <a:xfrm>
            <a:off x="663388" y="510988"/>
            <a:ext cx="3657600" cy="5553600"/>
          </a:xfrm>
          <a:prstGeom prst="rect">
            <a:avLst/>
          </a:prstGeom>
          <a:solidFill>
            <a:srgbClr val="55556F"/>
          </a:solidFill>
          <a:ln cap="flat" cmpd="sng" w="88900">
            <a:solidFill>
              <a:schemeClr val="lt1"/>
            </a:solidFill>
            <a:prstDash val="solid"/>
            <a:miter lim="800000"/>
            <a:headEnd len="sm" w="sm" type="none"/>
            <a:tailEnd len="sm" w="sm" type="none"/>
          </a:ln>
          <a:effectLst>
            <a:outerShdw blurRad="127000" sx="102000" rotWithShape="0" algn="ctr" sy="102000">
              <a:srgbClr val="000000">
                <a:alpha val="40000"/>
              </a:srgbClr>
            </a:outerShdw>
          </a:effectLst>
        </p:spPr>
        <p:txBody>
          <a:bodyPr anchorCtr="0" anchor="t" bIns="45700" lIns="91425" spcFirstLastPara="1" rIns="91425" wrap="square" tIns="45700">
            <a:noAutofit/>
          </a:bodyPr>
          <a:lstStyle>
            <a:lvl1pPr lvl="0" marR="0" rtl="0" algn="l">
              <a:spcBef>
                <a:spcPts val="2000"/>
              </a:spcBef>
              <a:spcAft>
                <a:spcPts val="0"/>
              </a:spcAft>
              <a:buClr>
                <a:schemeClr val="lt1"/>
              </a:buClr>
              <a:buSzPts val="2200"/>
              <a:buFont typeface="Arial"/>
              <a:buNone/>
              <a:defRPr b="0" i="0" sz="2200" u="none" cap="none" strike="noStrike">
                <a:solidFill>
                  <a:schemeClr val="lt1"/>
                </a:solidFill>
                <a:latin typeface="Lustria"/>
                <a:ea typeface="Lustria"/>
                <a:cs typeface="Lustria"/>
                <a:sym typeface="Lustria"/>
              </a:defRPr>
            </a:lvl1pPr>
            <a:lvl2pPr lvl="1" marR="0" rtl="0" algn="l">
              <a:spcBef>
                <a:spcPts val="600"/>
              </a:spcBef>
              <a:spcAft>
                <a:spcPts val="0"/>
              </a:spcAft>
              <a:buClr>
                <a:schemeClr val="lt1"/>
              </a:buClr>
              <a:buSzPts val="2800"/>
              <a:buFont typeface="Lustria"/>
              <a:buNone/>
              <a:defRPr b="0" i="0" sz="2800" u="none" cap="none" strike="noStrike">
                <a:solidFill>
                  <a:schemeClr val="lt1"/>
                </a:solidFill>
                <a:latin typeface="Lustria"/>
                <a:ea typeface="Lustria"/>
                <a:cs typeface="Lustria"/>
                <a:sym typeface="Lustria"/>
              </a:defRPr>
            </a:lvl2pPr>
            <a:lvl3pPr lvl="2" marR="0" rtl="0" algn="l">
              <a:spcBef>
                <a:spcPts val="600"/>
              </a:spcBef>
              <a:spcAft>
                <a:spcPts val="0"/>
              </a:spcAft>
              <a:buClr>
                <a:schemeClr val="lt1"/>
              </a:buClr>
              <a:buSzPts val="2400"/>
              <a:buFont typeface="Lustria"/>
              <a:buNone/>
              <a:defRPr b="0" i="0" sz="2400" u="none" cap="none" strike="noStrike">
                <a:solidFill>
                  <a:schemeClr val="lt1"/>
                </a:solidFill>
                <a:latin typeface="Lustria"/>
                <a:ea typeface="Lustria"/>
                <a:cs typeface="Lustria"/>
                <a:sym typeface="Lustria"/>
              </a:defRPr>
            </a:lvl3pPr>
            <a:lvl4pPr lvl="3"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4pPr>
            <a:lvl5pPr lvl="4"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5pPr>
            <a:lvl6pPr lvl="5"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6pPr>
            <a:lvl7pPr lvl="6"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7pPr>
            <a:lvl8pPr lvl="7"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8pPr>
            <a:lvl9pPr lvl="8"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9pPr>
          </a:lstStyle>
          <a:p/>
        </p:txBody>
      </p:sp>
      <p:sp>
        <p:nvSpPr>
          <p:cNvPr id="166" name="Google Shape;166;p25"/>
          <p:cNvSpPr txBox="1"/>
          <p:nvPr>
            <p:ph idx="1" type="body"/>
          </p:nvPr>
        </p:nvSpPr>
        <p:spPr>
          <a:xfrm>
            <a:off x="4799853" y="2130552"/>
            <a:ext cx="3657600" cy="3584400"/>
          </a:xfrm>
          <a:prstGeom prst="rect">
            <a:avLst/>
          </a:prstGeom>
          <a:noFill/>
          <a:ln>
            <a:noFill/>
          </a:ln>
        </p:spPr>
        <p:txBody>
          <a:bodyPr anchorCtr="0" anchor="t" bIns="45700" lIns="91425" spcFirstLastPara="1" rIns="91425" wrap="square" tIns="45700">
            <a:noAutofit/>
          </a:bodyPr>
          <a:lstStyle>
            <a:lvl1pPr indent="-228600" lvl="0" marL="457200" rtl="0" algn="l">
              <a:spcBef>
                <a:spcPts val="1000"/>
              </a:spcBef>
              <a:spcAft>
                <a:spcPts val="0"/>
              </a:spcAft>
              <a:buClr>
                <a:schemeClr val="lt1"/>
              </a:buClr>
              <a:buSzPts val="1800"/>
              <a:buFont typeface="Lustria"/>
              <a:buNone/>
              <a:defRPr sz="1800">
                <a:solidFill>
                  <a:schemeClr val="lt1"/>
                </a:solidFill>
                <a:latin typeface="Lustria"/>
                <a:ea typeface="Lustria"/>
                <a:cs typeface="Lustria"/>
                <a:sym typeface="Lustria"/>
              </a:defRPr>
            </a:lvl1pPr>
            <a:lvl2pPr indent="-228600" lvl="1" marL="914400" rtl="0" algn="l">
              <a:spcBef>
                <a:spcPts val="600"/>
              </a:spcBef>
              <a:spcAft>
                <a:spcPts val="0"/>
              </a:spcAft>
              <a:buClr>
                <a:schemeClr val="lt1"/>
              </a:buClr>
              <a:buSzPts val="1200"/>
              <a:buFont typeface="Lustria"/>
              <a:buNone/>
              <a:defRPr sz="1200"/>
            </a:lvl2pPr>
            <a:lvl3pPr indent="-228600" lvl="2" marL="1371600" rtl="0" algn="l">
              <a:spcBef>
                <a:spcPts val="600"/>
              </a:spcBef>
              <a:spcAft>
                <a:spcPts val="0"/>
              </a:spcAft>
              <a:buClr>
                <a:schemeClr val="lt1"/>
              </a:buClr>
              <a:buSzPts val="1000"/>
              <a:buFont typeface="Lustria"/>
              <a:buNone/>
              <a:defRPr sz="1000"/>
            </a:lvl3pPr>
            <a:lvl4pPr indent="-228600" lvl="3" marL="1828800" rtl="0" algn="l">
              <a:spcBef>
                <a:spcPts val="600"/>
              </a:spcBef>
              <a:spcAft>
                <a:spcPts val="0"/>
              </a:spcAft>
              <a:buClr>
                <a:schemeClr val="lt1"/>
              </a:buClr>
              <a:buSzPts val="900"/>
              <a:buFont typeface="Lustria"/>
              <a:buNone/>
              <a:defRPr sz="900"/>
            </a:lvl4pPr>
            <a:lvl5pPr indent="-228600" lvl="4" marL="2286000" rtl="0" algn="l">
              <a:spcBef>
                <a:spcPts val="600"/>
              </a:spcBef>
              <a:spcAft>
                <a:spcPts val="0"/>
              </a:spcAft>
              <a:buClr>
                <a:schemeClr val="lt1"/>
              </a:buClr>
              <a:buSzPts val="900"/>
              <a:buFont typeface="Lustria"/>
              <a:buNone/>
              <a:defRPr sz="900"/>
            </a:lvl5pPr>
            <a:lvl6pPr indent="-228600" lvl="5" marL="2743200" rtl="0" algn="l">
              <a:spcBef>
                <a:spcPts val="180"/>
              </a:spcBef>
              <a:spcAft>
                <a:spcPts val="0"/>
              </a:spcAft>
              <a:buClr>
                <a:schemeClr val="lt1"/>
              </a:buClr>
              <a:buSzPts val="900"/>
              <a:buFont typeface="Lustria"/>
              <a:buNone/>
              <a:defRPr sz="900"/>
            </a:lvl6pPr>
            <a:lvl7pPr indent="-228600" lvl="6" marL="3200400" rtl="0" algn="l">
              <a:spcBef>
                <a:spcPts val="180"/>
              </a:spcBef>
              <a:spcAft>
                <a:spcPts val="0"/>
              </a:spcAft>
              <a:buClr>
                <a:schemeClr val="lt1"/>
              </a:buClr>
              <a:buSzPts val="900"/>
              <a:buFont typeface="Lustria"/>
              <a:buNone/>
              <a:defRPr sz="900"/>
            </a:lvl7pPr>
            <a:lvl8pPr indent="-228600" lvl="7" marL="3657600" rtl="0" algn="l">
              <a:spcBef>
                <a:spcPts val="180"/>
              </a:spcBef>
              <a:spcAft>
                <a:spcPts val="0"/>
              </a:spcAft>
              <a:buClr>
                <a:schemeClr val="lt1"/>
              </a:buClr>
              <a:buSzPts val="900"/>
              <a:buFont typeface="Lustria"/>
              <a:buNone/>
              <a:defRPr sz="900"/>
            </a:lvl8pPr>
            <a:lvl9pPr indent="-228600" lvl="8" marL="4114800" rtl="0" algn="l">
              <a:spcBef>
                <a:spcPts val="180"/>
              </a:spcBef>
              <a:spcAft>
                <a:spcPts val="0"/>
              </a:spcAft>
              <a:buClr>
                <a:schemeClr val="lt1"/>
              </a:buClr>
              <a:buSzPts val="900"/>
              <a:buFont typeface="Lustria"/>
              <a:buNone/>
              <a:defRPr sz="900"/>
            </a:lvl9pPr>
          </a:lstStyle>
          <a:p/>
        </p:txBody>
      </p:sp>
      <p:sp>
        <p:nvSpPr>
          <p:cNvPr id="167" name="Google Shape;167;p25"/>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8" name="Google Shape;168;p25"/>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9" name="Google Shape;169;p25"/>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170" name="Shape 170"/>
        <p:cNvGrpSpPr/>
        <p:nvPr/>
      </p:nvGrpSpPr>
      <p:grpSpPr>
        <a:xfrm>
          <a:off x="0" y="0"/>
          <a:ext cx="0" cy="0"/>
          <a:chOff x="0" y="0"/>
          <a:chExt cx="0" cy="0"/>
        </a:xfrm>
      </p:grpSpPr>
      <p:sp>
        <p:nvSpPr>
          <p:cNvPr id="171" name="Google Shape;171;p26"/>
          <p:cNvSpPr txBox="1"/>
          <p:nvPr>
            <p:ph type="title"/>
          </p:nvPr>
        </p:nvSpPr>
        <p:spPr>
          <a:xfrm>
            <a:off x="685800" y="4151376"/>
            <a:ext cx="7776900" cy="1014900"/>
          </a:xfrm>
          <a:prstGeom prst="rect">
            <a:avLst/>
          </a:prstGeom>
          <a:noFill/>
          <a:ln>
            <a:noFill/>
          </a:ln>
        </p:spPr>
        <p:txBody>
          <a:bodyPr anchorCtr="0" anchor="b" bIns="45700" lIns="91425" spcFirstLastPara="1" rIns="91425" wrap="square" tIns="45700">
            <a:noAutofit/>
          </a:bodyPr>
          <a:lstStyle>
            <a:lvl1pPr lvl="0" rtl="0" algn="ctr">
              <a:spcBef>
                <a:spcPts val="0"/>
              </a:spcBef>
              <a:spcAft>
                <a:spcPts val="0"/>
              </a:spcAft>
              <a:buClr>
                <a:schemeClr val="lt1"/>
              </a:buClr>
              <a:buSzPts val="3600"/>
              <a:buFont typeface="Lustria"/>
              <a:buNone/>
              <a:defRPr b="0" sz="3600">
                <a:solidFill>
                  <a:schemeClr val="lt1"/>
                </a:solidFill>
                <a:latin typeface="Lustria"/>
                <a:ea typeface="Lustria"/>
                <a:cs typeface="Lustria"/>
                <a:sym typeface="Lustri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72" name="Google Shape;172;p26"/>
          <p:cNvSpPr/>
          <p:nvPr>
            <p:ph idx="2" type="pic"/>
          </p:nvPr>
        </p:nvSpPr>
        <p:spPr>
          <a:xfrm>
            <a:off x="1828800" y="457199"/>
            <a:ext cx="5486400" cy="3644100"/>
          </a:xfrm>
          <a:prstGeom prst="rect">
            <a:avLst/>
          </a:prstGeom>
          <a:solidFill>
            <a:srgbClr val="55556F"/>
          </a:solidFill>
          <a:ln cap="flat" cmpd="sng" w="88900">
            <a:solidFill>
              <a:schemeClr val="lt1"/>
            </a:solidFill>
            <a:prstDash val="solid"/>
            <a:miter lim="800000"/>
            <a:headEnd len="sm" w="sm" type="none"/>
            <a:tailEnd len="sm" w="sm" type="none"/>
          </a:ln>
          <a:effectLst>
            <a:outerShdw blurRad="127000" sx="102000" rotWithShape="0" algn="ctr" sy="102000">
              <a:srgbClr val="000000">
                <a:alpha val="40000"/>
              </a:srgbClr>
            </a:outerShdw>
          </a:effectLst>
        </p:spPr>
        <p:txBody>
          <a:bodyPr anchorCtr="0" anchor="t" bIns="45700" lIns="91425" spcFirstLastPara="1" rIns="91425" wrap="square" tIns="45700">
            <a:noAutofit/>
          </a:bodyPr>
          <a:lstStyle>
            <a:lvl1pPr lvl="0" marR="0" rtl="0" algn="l">
              <a:spcBef>
                <a:spcPts val="2000"/>
              </a:spcBef>
              <a:spcAft>
                <a:spcPts val="0"/>
              </a:spcAft>
              <a:buClr>
                <a:schemeClr val="lt1"/>
              </a:buClr>
              <a:buSzPts val="2200"/>
              <a:buFont typeface="Arial"/>
              <a:buNone/>
              <a:defRPr b="0" i="0" sz="2200" u="none" cap="none" strike="noStrike">
                <a:solidFill>
                  <a:schemeClr val="lt1"/>
                </a:solidFill>
                <a:latin typeface="Lustria"/>
                <a:ea typeface="Lustria"/>
                <a:cs typeface="Lustria"/>
                <a:sym typeface="Lustria"/>
              </a:defRPr>
            </a:lvl1pPr>
            <a:lvl2pPr lvl="1" marR="0" rtl="0" algn="l">
              <a:spcBef>
                <a:spcPts val="600"/>
              </a:spcBef>
              <a:spcAft>
                <a:spcPts val="0"/>
              </a:spcAft>
              <a:buClr>
                <a:schemeClr val="lt1"/>
              </a:buClr>
              <a:buSzPts val="2800"/>
              <a:buFont typeface="Lustria"/>
              <a:buNone/>
              <a:defRPr b="0" i="0" sz="2800" u="none" cap="none" strike="noStrike">
                <a:solidFill>
                  <a:schemeClr val="lt1"/>
                </a:solidFill>
                <a:latin typeface="Lustria"/>
                <a:ea typeface="Lustria"/>
                <a:cs typeface="Lustria"/>
                <a:sym typeface="Lustria"/>
              </a:defRPr>
            </a:lvl2pPr>
            <a:lvl3pPr lvl="2" marR="0" rtl="0" algn="l">
              <a:spcBef>
                <a:spcPts val="600"/>
              </a:spcBef>
              <a:spcAft>
                <a:spcPts val="0"/>
              </a:spcAft>
              <a:buClr>
                <a:schemeClr val="lt1"/>
              </a:buClr>
              <a:buSzPts val="2400"/>
              <a:buFont typeface="Lustria"/>
              <a:buNone/>
              <a:defRPr b="0" i="0" sz="2400" u="none" cap="none" strike="noStrike">
                <a:solidFill>
                  <a:schemeClr val="lt1"/>
                </a:solidFill>
                <a:latin typeface="Lustria"/>
                <a:ea typeface="Lustria"/>
                <a:cs typeface="Lustria"/>
                <a:sym typeface="Lustria"/>
              </a:defRPr>
            </a:lvl3pPr>
            <a:lvl4pPr lvl="3"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4pPr>
            <a:lvl5pPr lvl="4"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5pPr>
            <a:lvl6pPr lvl="5"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6pPr>
            <a:lvl7pPr lvl="6"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7pPr>
            <a:lvl8pPr lvl="7"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8pPr>
            <a:lvl9pPr lvl="8"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9pPr>
          </a:lstStyle>
          <a:p/>
        </p:txBody>
      </p:sp>
      <p:sp>
        <p:nvSpPr>
          <p:cNvPr id="173" name="Google Shape;173;p26"/>
          <p:cNvSpPr txBox="1"/>
          <p:nvPr>
            <p:ph idx="1" type="body"/>
          </p:nvPr>
        </p:nvSpPr>
        <p:spPr>
          <a:xfrm>
            <a:off x="680571" y="5181599"/>
            <a:ext cx="7776900" cy="950400"/>
          </a:xfrm>
          <a:prstGeom prst="rect">
            <a:avLst/>
          </a:prstGeom>
          <a:noFill/>
          <a:ln>
            <a:noFill/>
          </a:ln>
        </p:spPr>
        <p:txBody>
          <a:bodyPr anchorCtr="0" anchor="t" bIns="45700" lIns="91425" spcFirstLastPara="1" rIns="91425" wrap="square" tIns="45700">
            <a:noAutofit/>
          </a:bodyPr>
          <a:lstStyle>
            <a:lvl1pPr indent="-228600" lvl="0" marL="457200" rtl="0" algn="ctr">
              <a:spcBef>
                <a:spcPts val="300"/>
              </a:spcBef>
              <a:spcAft>
                <a:spcPts val="0"/>
              </a:spcAft>
              <a:buClr>
                <a:schemeClr val="lt1"/>
              </a:buClr>
              <a:buSzPts val="1800"/>
              <a:buFont typeface="Lustria"/>
              <a:buNone/>
              <a:defRPr sz="1800">
                <a:solidFill>
                  <a:schemeClr val="lt1"/>
                </a:solidFill>
                <a:latin typeface="Lustria"/>
                <a:ea typeface="Lustria"/>
                <a:cs typeface="Lustria"/>
                <a:sym typeface="Lustria"/>
              </a:defRPr>
            </a:lvl1pPr>
            <a:lvl2pPr indent="-228600" lvl="1" marL="914400" rtl="0" algn="l">
              <a:spcBef>
                <a:spcPts val="600"/>
              </a:spcBef>
              <a:spcAft>
                <a:spcPts val="0"/>
              </a:spcAft>
              <a:buClr>
                <a:schemeClr val="lt1"/>
              </a:buClr>
              <a:buSzPts val="1200"/>
              <a:buFont typeface="Lustria"/>
              <a:buNone/>
              <a:defRPr sz="1200"/>
            </a:lvl2pPr>
            <a:lvl3pPr indent="-228600" lvl="2" marL="1371600" rtl="0" algn="l">
              <a:spcBef>
                <a:spcPts val="600"/>
              </a:spcBef>
              <a:spcAft>
                <a:spcPts val="0"/>
              </a:spcAft>
              <a:buClr>
                <a:schemeClr val="lt1"/>
              </a:buClr>
              <a:buSzPts val="1000"/>
              <a:buFont typeface="Lustria"/>
              <a:buNone/>
              <a:defRPr sz="1000"/>
            </a:lvl3pPr>
            <a:lvl4pPr indent="-228600" lvl="3" marL="1828800" rtl="0" algn="l">
              <a:spcBef>
                <a:spcPts val="600"/>
              </a:spcBef>
              <a:spcAft>
                <a:spcPts val="0"/>
              </a:spcAft>
              <a:buClr>
                <a:schemeClr val="lt1"/>
              </a:buClr>
              <a:buSzPts val="900"/>
              <a:buFont typeface="Lustria"/>
              <a:buNone/>
              <a:defRPr sz="900"/>
            </a:lvl4pPr>
            <a:lvl5pPr indent="-228600" lvl="4" marL="2286000" rtl="0" algn="l">
              <a:spcBef>
                <a:spcPts val="600"/>
              </a:spcBef>
              <a:spcAft>
                <a:spcPts val="0"/>
              </a:spcAft>
              <a:buClr>
                <a:schemeClr val="lt1"/>
              </a:buClr>
              <a:buSzPts val="900"/>
              <a:buFont typeface="Lustria"/>
              <a:buNone/>
              <a:defRPr sz="900"/>
            </a:lvl5pPr>
            <a:lvl6pPr indent="-228600" lvl="5" marL="2743200" rtl="0" algn="l">
              <a:spcBef>
                <a:spcPts val="180"/>
              </a:spcBef>
              <a:spcAft>
                <a:spcPts val="0"/>
              </a:spcAft>
              <a:buClr>
                <a:schemeClr val="lt1"/>
              </a:buClr>
              <a:buSzPts val="900"/>
              <a:buFont typeface="Lustria"/>
              <a:buNone/>
              <a:defRPr sz="900"/>
            </a:lvl6pPr>
            <a:lvl7pPr indent="-228600" lvl="6" marL="3200400" rtl="0" algn="l">
              <a:spcBef>
                <a:spcPts val="180"/>
              </a:spcBef>
              <a:spcAft>
                <a:spcPts val="0"/>
              </a:spcAft>
              <a:buClr>
                <a:schemeClr val="lt1"/>
              </a:buClr>
              <a:buSzPts val="900"/>
              <a:buFont typeface="Lustria"/>
              <a:buNone/>
              <a:defRPr sz="900"/>
            </a:lvl7pPr>
            <a:lvl8pPr indent="-228600" lvl="7" marL="3657600" rtl="0" algn="l">
              <a:spcBef>
                <a:spcPts val="180"/>
              </a:spcBef>
              <a:spcAft>
                <a:spcPts val="0"/>
              </a:spcAft>
              <a:buClr>
                <a:schemeClr val="lt1"/>
              </a:buClr>
              <a:buSzPts val="900"/>
              <a:buFont typeface="Lustria"/>
              <a:buNone/>
              <a:defRPr sz="900"/>
            </a:lvl8pPr>
            <a:lvl9pPr indent="-228600" lvl="8" marL="4114800" rtl="0" algn="l">
              <a:spcBef>
                <a:spcPts val="180"/>
              </a:spcBef>
              <a:spcAft>
                <a:spcPts val="0"/>
              </a:spcAft>
              <a:buClr>
                <a:schemeClr val="lt1"/>
              </a:buClr>
              <a:buSzPts val="900"/>
              <a:buFont typeface="Lustria"/>
              <a:buNone/>
              <a:defRPr sz="900"/>
            </a:lvl9pPr>
          </a:lstStyle>
          <a:p/>
        </p:txBody>
      </p:sp>
      <p:sp>
        <p:nvSpPr>
          <p:cNvPr id="174" name="Google Shape;174;p26"/>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75" name="Google Shape;175;p26"/>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76" name="Google Shape;176;p26"/>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oryboard">
  <p:cSld name="Storyboard">
    <p:spTree>
      <p:nvGrpSpPr>
        <p:cNvPr id="177" name="Shape 177"/>
        <p:cNvGrpSpPr/>
        <p:nvPr/>
      </p:nvGrpSpPr>
      <p:grpSpPr>
        <a:xfrm>
          <a:off x="0" y="0"/>
          <a:ext cx="0" cy="0"/>
          <a:chOff x="0" y="0"/>
          <a:chExt cx="0" cy="0"/>
        </a:xfrm>
      </p:grpSpPr>
      <p:sp>
        <p:nvSpPr>
          <p:cNvPr id="178" name="Google Shape;178;p27"/>
          <p:cNvSpPr txBox="1"/>
          <p:nvPr>
            <p:ph type="title"/>
          </p:nvPr>
        </p:nvSpPr>
        <p:spPr>
          <a:xfrm>
            <a:off x="685800" y="4155141"/>
            <a:ext cx="7776900" cy="1013100"/>
          </a:xfrm>
          <a:prstGeom prst="rect">
            <a:avLst/>
          </a:prstGeom>
          <a:noFill/>
          <a:ln>
            <a:noFill/>
          </a:ln>
        </p:spPr>
        <p:txBody>
          <a:bodyPr anchorCtr="0" anchor="b" bIns="45700" lIns="91425" spcFirstLastPara="1" rIns="91425" wrap="square" tIns="45700">
            <a:noAutofit/>
          </a:bodyPr>
          <a:lstStyle>
            <a:lvl1pPr lvl="0" rtl="0" algn="ctr">
              <a:spcBef>
                <a:spcPts val="0"/>
              </a:spcBef>
              <a:spcAft>
                <a:spcPts val="0"/>
              </a:spcAft>
              <a:buClr>
                <a:schemeClr val="lt1"/>
              </a:buClr>
              <a:buSzPts val="3600"/>
              <a:buFont typeface="Lustria"/>
              <a:buNone/>
              <a:defRPr b="0" sz="3600">
                <a:solidFill>
                  <a:schemeClr val="lt1"/>
                </a:solidFill>
                <a:latin typeface="Lustria"/>
                <a:ea typeface="Lustria"/>
                <a:cs typeface="Lustria"/>
                <a:sym typeface="Lustri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79" name="Google Shape;179;p27"/>
          <p:cNvSpPr/>
          <p:nvPr>
            <p:ph idx="2" type="pic"/>
          </p:nvPr>
        </p:nvSpPr>
        <p:spPr>
          <a:xfrm>
            <a:off x="685800" y="457200"/>
            <a:ext cx="2331600" cy="1645800"/>
          </a:xfrm>
          <a:prstGeom prst="rect">
            <a:avLst/>
          </a:prstGeom>
          <a:solidFill>
            <a:srgbClr val="55556F"/>
          </a:solidFill>
          <a:ln cap="flat" cmpd="sng" w="88900">
            <a:solidFill>
              <a:schemeClr val="lt1"/>
            </a:solidFill>
            <a:prstDash val="solid"/>
            <a:miter lim="800000"/>
            <a:headEnd len="sm" w="sm" type="none"/>
            <a:tailEnd len="sm" w="sm" type="none"/>
          </a:ln>
          <a:effectLst>
            <a:outerShdw blurRad="127000" sx="102000" rotWithShape="0" algn="ctr" sy="102000">
              <a:srgbClr val="000000">
                <a:alpha val="40000"/>
              </a:srgbClr>
            </a:outerShdw>
          </a:effectLst>
        </p:spPr>
        <p:txBody>
          <a:bodyPr anchorCtr="0" anchor="t" bIns="45700" lIns="91425" spcFirstLastPara="1" rIns="91425" wrap="square" tIns="45700">
            <a:noAutofit/>
          </a:bodyPr>
          <a:lstStyle>
            <a:lvl1pPr lvl="0" marR="0" rtl="0" algn="l">
              <a:spcBef>
                <a:spcPts val="2000"/>
              </a:spcBef>
              <a:spcAft>
                <a:spcPts val="0"/>
              </a:spcAft>
              <a:buClr>
                <a:schemeClr val="lt1"/>
              </a:buClr>
              <a:buSzPts val="2200"/>
              <a:buFont typeface="Arial"/>
              <a:buNone/>
              <a:defRPr b="0" i="0" sz="2200" u="none" cap="none" strike="noStrike">
                <a:solidFill>
                  <a:schemeClr val="lt1"/>
                </a:solidFill>
                <a:latin typeface="Lustria"/>
                <a:ea typeface="Lustria"/>
                <a:cs typeface="Lustria"/>
                <a:sym typeface="Lustria"/>
              </a:defRPr>
            </a:lvl1pPr>
            <a:lvl2pPr lvl="1" marR="0" rtl="0" algn="l">
              <a:spcBef>
                <a:spcPts val="600"/>
              </a:spcBef>
              <a:spcAft>
                <a:spcPts val="0"/>
              </a:spcAft>
              <a:buClr>
                <a:schemeClr val="lt1"/>
              </a:buClr>
              <a:buSzPts val="2800"/>
              <a:buFont typeface="Lustria"/>
              <a:buNone/>
              <a:defRPr b="0" i="0" sz="2800" u="none" cap="none" strike="noStrike">
                <a:solidFill>
                  <a:schemeClr val="lt1"/>
                </a:solidFill>
                <a:latin typeface="Lustria"/>
                <a:ea typeface="Lustria"/>
                <a:cs typeface="Lustria"/>
                <a:sym typeface="Lustria"/>
              </a:defRPr>
            </a:lvl2pPr>
            <a:lvl3pPr lvl="2" marR="0" rtl="0" algn="l">
              <a:spcBef>
                <a:spcPts val="600"/>
              </a:spcBef>
              <a:spcAft>
                <a:spcPts val="0"/>
              </a:spcAft>
              <a:buClr>
                <a:schemeClr val="lt1"/>
              </a:buClr>
              <a:buSzPts val="2400"/>
              <a:buFont typeface="Lustria"/>
              <a:buNone/>
              <a:defRPr b="0" i="0" sz="2400" u="none" cap="none" strike="noStrike">
                <a:solidFill>
                  <a:schemeClr val="lt1"/>
                </a:solidFill>
                <a:latin typeface="Lustria"/>
                <a:ea typeface="Lustria"/>
                <a:cs typeface="Lustria"/>
                <a:sym typeface="Lustria"/>
              </a:defRPr>
            </a:lvl3pPr>
            <a:lvl4pPr lvl="3"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4pPr>
            <a:lvl5pPr lvl="4"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5pPr>
            <a:lvl6pPr lvl="5"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6pPr>
            <a:lvl7pPr lvl="6"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7pPr>
            <a:lvl8pPr lvl="7"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8pPr>
            <a:lvl9pPr lvl="8"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9pPr>
          </a:lstStyle>
          <a:p/>
        </p:txBody>
      </p:sp>
      <p:sp>
        <p:nvSpPr>
          <p:cNvPr id="180" name="Google Shape;180;p27"/>
          <p:cNvSpPr txBox="1"/>
          <p:nvPr>
            <p:ph idx="1" type="body"/>
          </p:nvPr>
        </p:nvSpPr>
        <p:spPr>
          <a:xfrm>
            <a:off x="680571" y="5181599"/>
            <a:ext cx="7776900" cy="950400"/>
          </a:xfrm>
          <a:prstGeom prst="rect">
            <a:avLst/>
          </a:prstGeom>
          <a:noFill/>
          <a:ln>
            <a:noFill/>
          </a:ln>
        </p:spPr>
        <p:txBody>
          <a:bodyPr anchorCtr="0" anchor="t" bIns="45700" lIns="91425" spcFirstLastPara="1" rIns="91425" wrap="square" tIns="45700">
            <a:noAutofit/>
          </a:bodyPr>
          <a:lstStyle>
            <a:lvl1pPr indent="-228600" lvl="0" marL="457200" rtl="0" algn="ctr">
              <a:spcBef>
                <a:spcPts val="300"/>
              </a:spcBef>
              <a:spcAft>
                <a:spcPts val="0"/>
              </a:spcAft>
              <a:buClr>
                <a:schemeClr val="lt1"/>
              </a:buClr>
              <a:buSzPts val="1800"/>
              <a:buFont typeface="Lustria"/>
              <a:buNone/>
              <a:defRPr sz="1800">
                <a:solidFill>
                  <a:schemeClr val="lt1"/>
                </a:solidFill>
                <a:latin typeface="Lustria"/>
                <a:ea typeface="Lustria"/>
                <a:cs typeface="Lustria"/>
                <a:sym typeface="Lustria"/>
              </a:defRPr>
            </a:lvl1pPr>
            <a:lvl2pPr indent="-228600" lvl="1" marL="914400" rtl="0" algn="l">
              <a:spcBef>
                <a:spcPts val="600"/>
              </a:spcBef>
              <a:spcAft>
                <a:spcPts val="0"/>
              </a:spcAft>
              <a:buClr>
                <a:schemeClr val="lt1"/>
              </a:buClr>
              <a:buSzPts val="1200"/>
              <a:buFont typeface="Lustria"/>
              <a:buNone/>
              <a:defRPr sz="1200"/>
            </a:lvl2pPr>
            <a:lvl3pPr indent="-228600" lvl="2" marL="1371600" rtl="0" algn="l">
              <a:spcBef>
                <a:spcPts val="600"/>
              </a:spcBef>
              <a:spcAft>
                <a:spcPts val="0"/>
              </a:spcAft>
              <a:buClr>
                <a:schemeClr val="lt1"/>
              </a:buClr>
              <a:buSzPts val="1000"/>
              <a:buFont typeface="Lustria"/>
              <a:buNone/>
              <a:defRPr sz="1000"/>
            </a:lvl3pPr>
            <a:lvl4pPr indent="-228600" lvl="3" marL="1828800" rtl="0" algn="l">
              <a:spcBef>
                <a:spcPts val="600"/>
              </a:spcBef>
              <a:spcAft>
                <a:spcPts val="0"/>
              </a:spcAft>
              <a:buClr>
                <a:schemeClr val="lt1"/>
              </a:buClr>
              <a:buSzPts val="900"/>
              <a:buFont typeface="Lustria"/>
              <a:buNone/>
              <a:defRPr sz="900"/>
            </a:lvl4pPr>
            <a:lvl5pPr indent="-228600" lvl="4" marL="2286000" rtl="0" algn="l">
              <a:spcBef>
                <a:spcPts val="600"/>
              </a:spcBef>
              <a:spcAft>
                <a:spcPts val="0"/>
              </a:spcAft>
              <a:buClr>
                <a:schemeClr val="lt1"/>
              </a:buClr>
              <a:buSzPts val="900"/>
              <a:buFont typeface="Lustria"/>
              <a:buNone/>
              <a:defRPr sz="900"/>
            </a:lvl5pPr>
            <a:lvl6pPr indent="-228600" lvl="5" marL="2743200" rtl="0" algn="l">
              <a:spcBef>
                <a:spcPts val="180"/>
              </a:spcBef>
              <a:spcAft>
                <a:spcPts val="0"/>
              </a:spcAft>
              <a:buClr>
                <a:schemeClr val="lt1"/>
              </a:buClr>
              <a:buSzPts val="900"/>
              <a:buFont typeface="Lustria"/>
              <a:buNone/>
              <a:defRPr sz="900"/>
            </a:lvl6pPr>
            <a:lvl7pPr indent="-228600" lvl="6" marL="3200400" rtl="0" algn="l">
              <a:spcBef>
                <a:spcPts val="180"/>
              </a:spcBef>
              <a:spcAft>
                <a:spcPts val="0"/>
              </a:spcAft>
              <a:buClr>
                <a:schemeClr val="lt1"/>
              </a:buClr>
              <a:buSzPts val="900"/>
              <a:buFont typeface="Lustria"/>
              <a:buNone/>
              <a:defRPr sz="900"/>
            </a:lvl7pPr>
            <a:lvl8pPr indent="-228600" lvl="7" marL="3657600" rtl="0" algn="l">
              <a:spcBef>
                <a:spcPts val="180"/>
              </a:spcBef>
              <a:spcAft>
                <a:spcPts val="0"/>
              </a:spcAft>
              <a:buClr>
                <a:schemeClr val="lt1"/>
              </a:buClr>
              <a:buSzPts val="900"/>
              <a:buFont typeface="Lustria"/>
              <a:buNone/>
              <a:defRPr sz="900"/>
            </a:lvl8pPr>
            <a:lvl9pPr indent="-228600" lvl="8" marL="4114800" rtl="0" algn="l">
              <a:spcBef>
                <a:spcPts val="180"/>
              </a:spcBef>
              <a:spcAft>
                <a:spcPts val="0"/>
              </a:spcAft>
              <a:buClr>
                <a:schemeClr val="lt1"/>
              </a:buClr>
              <a:buSzPts val="900"/>
              <a:buFont typeface="Lustria"/>
              <a:buNone/>
              <a:defRPr sz="900"/>
            </a:lvl9pPr>
          </a:lstStyle>
          <a:p/>
        </p:txBody>
      </p:sp>
      <p:sp>
        <p:nvSpPr>
          <p:cNvPr id="181" name="Google Shape;181;p27"/>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82" name="Google Shape;182;p27"/>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83" name="Google Shape;183;p27"/>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184" name="Google Shape;184;p27"/>
          <p:cNvSpPr/>
          <p:nvPr>
            <p:ph idx="3" type="pic"/>
          </p:nvPr>
        </p:nvSpPr>
        <p:spPr>
          <a:xfrm>
            <a:off x="685800" y="2455433"/>
            <a:ext cx="2331600" cy="1645800"/>
          </a:xfrm>
          <a:prstGeom prst="rect">
            <a:avLst/>
          </a:prstGeom>
          <a:solidFill>
            <a:srgbClr val="55556F"/>
          </a:solidFill>
          <a:ln cap="flat" cmpd="sng" w="88900">
            <a:solidFill>
              <a:schemeClr val="lt1"/>
            </a:solidFill>
            <a:prstDash val="solid"/>
            <a:miter lim="800000"/>
            <a:headEnd len="sm" w="sm" type="none"/>
            <a:tailEnd len="sm" w="sm" type="none"/>
          </a:ln>
          <a:effectLst>
            <a:outerShdw blurRad="127000" sx="102000" rotWithShape="0" algn="ctr" sy="102000">
              <a:srgbClr val="000000">
                <a:alpha val="40000"/>
              </a:srgbClr>
            </a:outerShdw>
          </a:effectLst>
        </p:spPr>
        <p:txBody>
          <a:bodyPr anchorCtr="0" anchor="t" bIns="45700" lIns="91425" spcFirstLastPara="1" rIns="91425" wrap="square" tIns="45700">
            <a:noAutofit/>
          </a:bodyPr>
          <a:lstStyle>
            <a:lvl1pPr lvl="0" marR="0" rtl="0" algn="l">
              <a:spcBef>
                <a:spcPts val="2000"/>
              </a:spcBef>
              <a:spcAft>
                <a:spcPts val="0"/>
              </a:spcAft>
              <a:buClr>
                <a:schemeClr val="lt1"/>
              </a:buClr>
              <a:buSzPts val="2200"/>
              <a:buFont typeface="Arial"/>
              <a:buNone/>
              <a:defRPr b="0" i="0" sz="2200" u="none" cap="none" strike="noStrike">
                <a:solidFill>
                  <a:schemeClr val="lt1"/>
                </a:solidFill>
                <a:latin typeface="Lustria"/>
                <a:ea typeface="Lustria"/>
                <a:cs typeface="Lustria"/>
                <a:sym typeface="Lustria"/>
              </a:defRPr>
            </a:lvl1pPr>
            <a:lvl2pPr lvl="1" marR="0" rtl="0" algn="l">
              <a:spcBef>
                <a:spcPts val="600"/>
              </a:spcBef>
              <a:spcAft>
                <a:spcPts val="0"/>
              </a:spcAft>
              <a:buClr>
                <a:schemeClr val="lt1"/>
              </a:buClr>
              <a:buSzPts val="2800"/>
              <a:buFont typeface="Lustria"/>
              <a:buNone/>
              <a:defRPr b="0" i="0" sz="2800" u="none" cap="none" strike="noStrike">
                <a:solidFill>
                  <a:schemeClr val="lt1"/>
                </a:solidFill>
                <a:latin typeface="Lustria"/>
                <a:ea typeface="Lustria"/>
                <a:cs typeface="Lustria"/>
                <a:sym typeface="Lustria"/>
              </a:defRPr>
            </a:lvl2pPr>
            <a:lvl3pPr lvl="2" marR="0" rtl="0" algn="l">
              <a:spcBef>
                <a:spcPts val="600"/>
              </a:spcBef>
              <a:spcAft>
                <a:spcPts val="0"/>
              </a:spcAft>
              <a:buClr>
                <a:schemeClr val="lt1"/>
              </a:buClr>
              <a:buSzPts val="2400"/>
              <a:buFont typeface="Lustria"/>
              <a:buNone/>
              <a:defRPr b="0" i="0" sz="2400" u="none" cap="none" strike="noStrike">
                <a:solidFill>
                  <a:schemeClr val="lt1"/>
                </a:solidFill>
                <a:latin typeface="Lustria"/>
                <a:ea typeface="Lustria"/>
                <a:cs typeface="Lustria"/>
                <a:sym typeface="Lustria"/>
              </a:defRPr>
            </a:lvl3pPr>
            <a:lvl4pPr lvl="3"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4pPr>
            <a:lvl5pPr lvl="4"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5pPr>
            <a:lvl6pPr lvl="5"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6pPr>
            <a:lvl7pPr lvl="6"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7pPr>
            <a:lvl8pPr lvl="7"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8pPr>
            <a:lvl9pPr lvl="8"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9pPr>
          </a:lstStyle>
          <a:p/>
        </p:txBody>
      </p:sp>
      <p:sp>
        <p:nvSpPr>
          <p:cNvPr id="185" name="Google Shape;185;p27"/>
          <p:cNvSpPr/>
          <p:nvPr>
            <p:ph idx="4" type="pic"/>
          </p:nvPr>
        </p:nvSpPr>
        <p:spPr>
          <a:xfrm>
            <a:off x="3412490" y="457200"/>
            <a:ext cx="2331600" cy="1645800"/>
          </a:xfrm>
          <a:prstGeom prst="rect">
            <a:avLst/>
          </a:prstGeom>
          <a:solidFill>
            <a:srgbClr val="55556F"/>
          </a:solidFill>
          <a:ln cap="flat" cmpd="sng" w="88900">
            <a:solidFill>
              <a:schemeClr val="lt1"/>
            </a:solidFill>
            <a:prstDash val="solid"/>
            <a:miter lim="800000"/>
            <a:headEnd len="sm" w="sm" type="none"/>
            <a:tailEnd len="sm" w="sm" type="none"/>
          </a:ln>
          <a:effectLst>
            <a:outerShdw blurRad="127000" sx="102000" rotWithShape="0" algn="ctr" sy="102000">
              <a:srgbClr val="000000">
                <a:alpha val="40000"/>
              </a:srgbClr>
            </a:outerShdw>
          </a:effectLst>
        </p:spPr>
        <p:txBody>
          <a:bodyPr anchorCtr="0" anchor="t" bIns="45700" lIns="91425" spcFirstLastPara="1" rIns="91425" wrap="square" tIns="45700">
            <a:noAutofit/>
          </a:bodyPr>
          <a:lstStyle>
            <a:lvl1pPr lvl="0" marR="0" rtl="0" algn="l">
              <a:spcBef>
                <a:spcPts val="2000"/>
              </a:spcBef>
              <a:spcAft>
                <a:spcPts val="0"/>
              </a:spcAft>
              <a:buClr>
                <a:schemeClr val="lt1"/>
              </a:buClr>
              <a:buSzPts val="2200"/>
              <a:buFont typeface="Arial"/>
              <a:buNone/>
              <a:defRPr b="0" i="0" sz="2200" u="none" cap="none" strike="noStrike">
                <a:solidFill>
                  <a:schemeClr val="lt1"/>
                </a:solidFill>
                <a:latin typeface="Lustria"/>
                <a:ea typeface="Lustria"/>
                <a:cs typeface="Lustria"/>
                <a:sym typeface="Lustria"/>
              </a:defRPr>
            </a:lvl1pPr>
            <a:lvl2pPr lvl="1" marR="0" rtl="0" algn="l">
              <a:spcBef>
                <a:spcPts val="600"/>
              </a:spcBef>
              <a:spcAft>
                <a:spcPts val="0"/>
              </a:spcAft>
              <a:buClr>
                <a:schemeClr val="lt1"/>
              </a:buClr>
              <a:buSzPts val="2800"/>
              <a:buFont typeface="Lustria"/>
              <a:buNone/>
              <a:defRPr b="0" i="0" sz="2800" u="none" cap="none" strike="noStrike">
                <a:solidFill>
                  <a:schemeClr val="lt1"/>
                </a:solidFill>
                <a:latin typeface="Lustria"/>
                <a:ea typeface="Lustria"/>
                <a:cs typeface="Lustria"/>
                <a:sym typeface="Lustria"/>
              </a:defRPr>
            </a:lvl2pPr>
            <a:lvl3pPr lvl="2" marR="0" rtl="0" algn="l">
              <a:spcBef>
                <a:spcPts val="600"/>
              </a:spcBef>
              <a:spcAft>
                <a:spcPts val="0"/>
              </a:spcAft>
              <a:buClr>
                <a:schemeClr val="lt1"/>
              </a:buClr>
              <a:buSzPts val="2400"/>
              <a:buFont typeface="Lustria"/>
              <a:buNone/>
              <a:defRPr b="0" i="0" sz="2400" u="none" cap="none" strike="noStrike">
                <a:solidFill>
                  <a:schemeClr val="lt1"/>
                </a:solidFill>
                <a:latin typeface="Lustria"/>
                <a:ea typeface="Lustria"/>
                <a:cs typeface="Lustria"/>
                <a:sym typeface="Lustria"/>
              </a:defRPr>
            </a:lvl3pPr>
            <a:lvl4pPr lvl="3"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4pPr>
            <a:lvl5pPr lvl="4"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5pPr>
            <a:lvl6pPr lvl="5"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6pPr>
            <a:lvl7pPr lvl="6"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7pPr>
            <a:lvl8pPr lvl="7"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8pPr>
            <a:lvl9pPr lvl="8"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9pPr>
          </a:lstStyle>
          <a:p/>
        </p:txBody>
      </p:sp>
      <p:sp>
        <p:nvSpPr>
          <p:cNvPr id="186" name="Google Shape;186;p27"/>
          <p:cNvSpPr/>
          <p:nvPr>
            <p:ph idx="5" type="pic"/>
          </p:nvPr>
        </p:nvSpPr>
        <p:spPr>
          <a:xfrm>
            <a:off x="3412490" y="2455433"/>
            <a:ext cx="2331600" cy="1645800"/>
          </a:xfrm>
          <a:prstGeom prst="rect">
            <a:avLst/>
          </a:prstGeom>
          <a:solidFill>
            <a:srgbClr val="55556F"/>
          </a:solidFill>
          <a:ln cap="flat" cmpd="sng" w="88900">
            <a:solidFill>
              <a:schemeClr val="lt1"/>
            </a:solidFill>
            <a:prstDash val="solid"/>
            <a:miter lim="800000"/>
            <a:headEnd len="sm" w="sm" type="none"/>
            <a:tailEnd len="sm" w="sm" type="none"/>
          </a:ln>
          <a:effectLst>
            <a:outerShdw blurRad="127000" sx="102000" rotWithShape="0" algn="ctr" sy="102000">
              <a:srgbClr val="000000">
                <a:alpha val="40000"/>
              </a:srgbClr>
            </a:outerShdw>
          </a:effectLst>
        </p:spPr>
        <p:txBody>
          <a:bodyPr anchorCtr="0" anchor="t" bIns="45700" lIns="91425" spcFirstLastPara="1" rIns="91425" wrap="square" tIns="45700">
            <a:noAutofit/>
          </a:bodyPr>
          <a:lstStyle>
            <a:lvl1pPr lvl="0" marR="0" rtl="0" algn="l">
              <a:spcBef>
                <a:spcPts val="2000"/>
              </a:spcBef>
              <a:spcAft>
                <a:spcPts val="0"/>
              </a:spcAft>
              <a:buClr>
                <a:schemeClr val="lt1"/>
              </a:buClr>
              <a:buSzPts val="2200"/>
              <a:buFont typeface="Arial"/>
              <a:buNone/>
              <a:defRPr b="0" i="0" sz="2200" u="none" cap="none" strike="noStrike">
                <a:solidFill>
                  <a:schemeClr val="lt1"/>
                </a:solidFill>
                <a:latin typeface="Lustria"/>
                <a:ea typeface="Lustria"/>
                <a:cs typeface="Lustria"/>
                <a:sym typeface="Lustria"/>
              </a:defRPr>
            </a:lvl1pPr>
            <a:lvl2pPr lvl="1" marR="0" rtl="0" algn="l">
              <a:spcBef>
                <a:spcPts val="600"/>
              </a:spcBef>
              <a:spcAft>
                <a:spcPts val="0"/>
              </a:spcAft>
              <a:buClr>
                <a:schemeClr val="lt1"/>
              </a:buClr>
              <a:buSzPts val="2800"/>
              <a:buFont typeface="Lustria"/>
              <a:buNone/>
              <a:defRPr b="0" i="0" sz="2800" u="none" cap="none" strike="noStrike">
                <a:solidFill>
                  <a:schemeClr val="lt1"/>
                </a:solidFill>
                <a:latin typeface="Lustria"/>
                <a:ea typeface="Lustria"/>
                <a:cs typeface="Lustria"/>
                <a:sym typeface="Lustria"/>
              </a:defRPr>
            </a:lvl2pPr>
            <a:lvl3pPr lvl="2" marR="0" rtl="0" algn="l">
              <a:spcBef>
                <a:spcPts val="600"/>
              </a:spcBef>
              <a:spcAft>
                <a:spcPts val="0"/>
              </a:spcAft>
              <a:buClr>
                <a:schemeClr val="lt1"/>
              </a:buClr>
              <a:buSzPts val="2400"/>
              <a:buFont typeface="Lustria"/>
              <a:buNone/>
              <a:defRPr b="0" i="0" sz="2400" u="none" cap="none" strike="noStrike">
                <a:solidFill>
                  <a:schemeClr val="lt1"/>
                </a:solidFill>
                <a:latin typeface="Lustria"/>
                <a:ea typeface="Lustria"/>
                <a:cs typeface="Lustria"/>
                <a:sym typeface="Lustria"/>
              </a:defRPr>
            </a:lvl3pPr>
            <a:lvl4pPr lvl="3"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4pPr>
            <a:lvl5pPr lvl="4"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5pPr>
            <a:lvl6pPr lvl="5"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6pPr>
            <a:lvl7pPr lvl="6"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7pPr>
            <a:lvl8pPr lvl="7"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8pPr>
            <a:lvl9pPr lvl="8"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9pPr>
          </a:lstStyle>
          <a:p/>
        </p:txBody>
      </p:sp>
      <p:sp>
        <p:nvSpPr>
          <p:cNvPr id="187" name="Google Shape;187;p27"/>
          <p:cNvSpPr/>
          <p:nvPr>
            <p:ph idx="6" type="pic"/>
          </p:nvPr>
        </p:nvSpPr>
        <p:spPr>
          <a:xfrm>
            <a:off x="6139180" y="457200"/>
            <a:ext cx="2331600" cy="1645800"/>
          </a:xfrm>
          <a:prstGeom prst="rect">
            <a:avLst/>
          </a:prstGeom>
          <a:solidFill>
            <a:srgbClr val="55556F"/>
          </a:solidFill>
          <a:ln cap="flat" cmpd="sng" w="88900">
            <a:solidFill>
              <a:schemeClr val="lt1"/>
            </a:solidFill>
            <a:prstDash val="solid"/>
            <a:miter lim="800000"/>
            <a:headEnd len="sm" w="sm" type="none"/>
            <a:tailEnd len="sm" w="sm" type="none"/>
          </a:ln>
          <a:effectLst>
            <a:outerShdw blurRad="127000" sx="102000" rotWithShape="0" algn="ctr" sy="102000">
              <a:srgbClr val="000000">
                <a:alpha val="40000"/>
              </a:srgbClr>
            </a:outerShdw>
          </a:effectLst>
        </p:spPr>
        <p:txBody>
          <a:bodyPr anchorCtr="0" anchor="t" bIns="45700" lIns="91425" spcFirstLastPara="1" rIns="91425" wrap="square" tIns="45700">
            <a:noAutofit/>
          </a:bodyPr>
          <a:lstStyle>
            <a:lvl1pPr lvl="0" marR="0" rtl="0" algn="l">
              <a:spcBef>
                <a:spcPts val="2000"/>
              </a:spcBef>
              <a:spcAft>
                <a:spcPts val="0"/>
              </a:spcAft>
              <a:buClr>
                <a:schemeClr val="lt1"/>
              </a:buClr>
              <a:buSzPts val="2200"/>
              <a:buFont typeface="Arial"/>
              <a:buNone/>
              <a:defRPr b="0" i="0" sz="2200" u="none" cap="none" strike="noStrike">
                <a:solidFill>
                  <a:schemeClr val="lt1"/>
                </a:solidFill>
                <a:latin typeface="Lustria"/>
                <a:ea typeface="Lustria"/>
                <a:cs typeface="Lustria"/>
                <a:sym typeface="Lustria"/>
              </a:defRPr>
            </a:lvl1pPr>
            <a:lvl2pPr lvl="1" marR="0" rtl="0" algn="l">
              <a:spcBef>
                <a:spcPts val="600"/>
              </a:spcBef>
              <a:spcAft>
                <a:spcPts val="0"/>
              </a:spcAft>
              <a:buClr>
                <a:schemeClr val="lt1"/>
              </a:buClr>
              <a:buSzPts val="2800"/>
              <a:buFont typeface="Lustria"/>
              <a:buNone/>
              <a:defRPr b="0" i="0" sz="2800" u="none" cap="none" strike="noStrike">
                <a:solidFill>
                  <a:schemeClr val="lt1"/>
                </a:solidFill>
                <a:latin typeface="Lustria"/>
                <a:ea typeface="Lustria"/>
                <a:cs typeface="Lustria"/>
                <a:sym typeface="Lustria"/>
              </a:defRPr>
            </a:lvl2pPr>
            <a:lvl3pPr lvl="2" marR="0" rtl="0" algn="l">
              <a:spcBef>
                <a:spcPts val="600"/>
              </a:spcBef>
              <a:spcAft>
                <a:spcPts val="0"/>
              </a:spcAft>
              <a:buClr>
                <a:schemeClr val="lt1"/>
              </a:buClr>
              <a:buSzPts val="2400"/>
              <a:buFont typeface="Lustria"/>
              <a:buNone/>
              <a:defRPr b="0" i="0" sz="2400" u="none" cap="none" strike="noStrike">
                <a:solidFill>
                  <a:schemeClr val="lt1"/>
                </a:solidFill>
                <a:latin typeface="Lustria"/>
                <a:ea typeface="Lustria"/>
                <a:cs typeface="Lustria"/>
                <a:sym typeface="Lustria"/>
              </a:defRPr>
            </a:lvl3pPr>
            <a:lvl4pPr lvl="3"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4pPr>
            <a:lvl5pPr lvl="4"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5pPr>
            <a:lvl6pPr lvl="5"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6pPr>
            <a:lvl7pPr lvl="6"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7pPr>
            <a:lvl8pPr lvl="7"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8pPr>
            <a:lvl9pPr lvl="8"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9pPr>
          </a:lstStyle>
          <a:p/>
        </p:txBody>
      </p:sp>
      <p:sp>
        <p:nvSpPr>
          <p:cNvPr id="188" name="Google Shape;188;p27"/>
          <p:cNvSpPr/>
          <p:nvPr>
            <p:ph idx="7" type="pic"/>
          </p:nvPr>
        </p:nvSpPr>
        <p:spPr>
          <a:xfrm>
            <a:off x="6139180" y="2455433"/>
            <a:ext cx="2331600" cy="1645800"/>
          </a:xfrm>
          <a:prstGeom prst="rect">
            <a:avLst/>
          </a:prstGeom>
          <a:solidFill>
            <a:srgbClr val="55556F"/>
          </a:solidFill>
          <a:ln cap="flat" cmpd="sng" w="88900">
            <a:solidFill>
              <a:schemeClr val="lt1"/>
            </a:solidFill>
            <a:prstDash val="solid"/>
            <a:miter lim="800000"/>
            <a:headEnd len="sm" w="sm" type="none"/>
            <a:tailEnd len="sm" w="sm" type="none"/>
          </a:ln>
          <a:effectLst>
            <a:outerShdw blurRad="127000" sx="102000" rotWithShape="0" algn="ctr" sy="102000">
              <a:srgbClr val="000000">
                <a:alpha val="40000"/>
              </a:srgbClr>
            </a:outerShdw>
          </a:effectLst>
        </p:spPr>
        <p:txBody>
          <a:bodyPr anchorCtr="0" anchor="t" bIns="45700" lIns="91425" spcFirstLastPara="1" rIns="91425" wrap="square" tIns="45700">
            <a:noAutofit/>
          </a:bodyPr>
          <a:lstStyle>
            <a:lvl1pPr lvl="0" marR="0" rtl="0" algn="l">
              <a:spcBef>
                <a:spcPts val="2000"/>
              </a:spcBef>
              <a:spcAft>
                <a:spcPts val="0"/>
              </a:spcAft>
              <a:buClr>
                <a:schemeClr val="lt1"/>
              </a:buClr>
              <a:buSzPts val="2200"/>
              <a:buFont typeface="Arial"/>
              <a:buNone/>
              <a:defRPr b="0" i="0" sz="2200" u="none" cap="none" strike="noStrike">
                <a:solidFill>
                  <a:schemeClr val="lt1"/>
                </a:solidFill>
                <a:latin typeface="Lustria"/>
                <a:ea typeface="Lustria"/>
                <a:cs typeface="Lustria"/>
                <a:sym typeface="Lustria"/>
              </a:defRPr>
            </a:lvl1pPr>
            <a:lvl2pPr lvl="1" marR="0" rtl="0" algn="l">
              <a:spcBef>
                <a:spcPts val="600"/>
              </a:spcBef>
              <a:spcAft>
                <a:spcPts val="0"/>
              </a:spcAft>
              <a:buClr>
                <a:schemeClr val="lt1"/>
              </a:buClr>
              <a:buSzPts val="2800"/>
              <a:buFont typeface="Lustria"/>
              <a:buNone/>
              <a:defRPr b="0" i="0" sz="2800" u="none" cap="none" strike="noStrike">
                <a:solidFill>
                  <a:schemeClr val="lt1"/>
                </a:solidFill>
                <a:latin typeface="Lustria"/>
                <a:ea typeface="Lustria"/>
                <a:cs typeface="Lustria"/>
                <a:sym typeface="Lustria"/>
              </a:defRPr>
            </a:lvl2pPr>
            <a:lvl3pPr lvl="2" marR="0" rtl="0" algn="l">
              <a:spcBef>
                <a:spcPts val="600"/>
              </a:spcBef>
              <a:spcAft>
                <a:spcPts val="0"/>
              </a:spcAft>
              <a:buClr>
                <a:schemeClr val="lt1"/>
              </a:buClr>
              <a:buSzPts val="2400"/>
              <a:buFont typeface="Lustria"/>
              <a:buNone/>
              <a:defRPr b="0" i="0" sz="2400" u="none" cap="none" strike="noStrike">
                <a:solidFill>
                  <a:schemeClr val="lt1"/>
                </a:solidFill>
                <a:latin typeface="Lustria"/>
                <a:ea typeface="Lustria"/>
                <a:cs typeface="Lustria"/>
                <a:sym typeface="Lustria"/>
              </a:defRPr>
            </a:lvl3pPr>
            <a:lvl4pPr lvl="3"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4pPr>
            <a:lvl5pPr lvl="4" marR="0" rtl="0" algn="l">
              <a:spcBef>
                <a:spcPts val="6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5pPr>
            <a:lvl6pPr lvl="5"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6pPr>
            <a:lvl7pPr lvl="6"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7pPr>
            <a:lvl8pPr lvl="7"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8pPr>
            <a:lvl9pPr lvl="8" marR="0" rtl="0" algn="l">
              <a:spcBef>
                <a:spcPts val="400"/>
              </a:spcBef>
              <a:spcAft>
                <a:spcPts val="0"/>
              </a:spcAft>
              <a:buClr>
                <a:schemeClr val="lt1"/>
              </a:buClr>
              <a:buSzPts val="2000"/>
              <a:buFont typeface="Lustria"/>
              <a:buNone/>
              <a:defRPr b="0" i="0" sz="2000" u="none" cap="none" strike="noStrike">
                <a:solidFill>
                  <a:schemeClr val="lt1"/>
                </a:solidFill>
                <a:latin typeface="Lustria"/>
                <a:ea typeface="Lustria"/>
                <a:cs typeface="Lustria"/>
                <a:sym typeface="Lustria"/>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89" name="Shape 189"/>
        <p:cNvGrpSpPr/>
        <p:nvPr/>
      </p:nvGrpSpPr>
      <p:grpSpPr>
        <a:xfrm>
          <a:off x="0" y="0"/>
          <a:ext cx="0" cy="0"/>
          <a:chOff x="0" y="0"/>
          <a:chExt cx="0" cy="0"/>
        </a:xfrm>
      </p:grpSpPr>
      <p:sp>
        <p:nvSpPr>
          <p:cNvPr id="190" name="Google Shape;190;p28"/>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lt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91" name="Google Shape;191;p28"/>
          <p:cNvSpPr txBox="1"/>
          <p:nvPr>
            <p:ph idx="1" type="body"/>
          </p:nvPr>
        </p:nvSpPr>
        <p:spPr>
          <a:xfrm rot="5400000">
            <a:off x="2384313" y="54000"/>
            <a:ext cx="4373700" cy="7770900"/>
          </a:xfrm>
          <a:prstGeom prst="rect">
            <a:avLst/>
          </a:prstGeom>
          <a:noFill/>
          <a:ln>
            <a:noFill/>
          </a:ln>
        </p:spPr>
        <p:txBody>
          <a:bodyPr anchorCtr="0" anchor="t" bIns="45700" lIns="91425" spcFirstLastPara="1" rIns="91425" wrap="square" tIns="45700">
            <a:noAutofit/>
          </a:bodyPr>
          <a:lstStyle>
            <a:lvl1pPr indent="-342900" lvl="0" marL="457200" rtl="0" algn="l">
              <a:spcBef>
                <a:spcPts val="2000"/>
              </a:spcBef>
              <a:spcAft>
                <a:spcPts val="0"/>
              </a:spcAft>
              <a:buClr>
                <a:schemeClr val="lt1"/>
              </a:buClr>
              <a:buSzPts val="1800"/>
              <a:buChar char="•"/>
              <a:defRPr/>
            </a:lvl1pPr>
            <a:lvl2pPr indent="-342900" lvl="1" marL="914400" rtl="0" algn="l">
              <a:spcBef>
                <a:spcPts val="600"/>
              </a:spcBef>
              <a:spcAft>
                <a:spcPts val="0"/>
              </a:spcAft>
              <a:buClr>
                <a:schemeClr val="lt1"/>
              </a:buClr>
              <a:buSzPts val="1800"/>
              <a:buChar char="•"/>
              <a:defRPr/>
            </a:lvl2pPr>
            <a:lvl3pPr indent="-342900" lvl="2" marL="1371600" rtl="0" algn="l">
              <a:spcBef>
                <a:spcPts val="600"/>
              </a:spcBef>
              <a:spcAft>
                <a:spcPts val="0"/>
              </a:spcAft>
              <a:buClr>
                <a:schemeClr val="lt1"/>
              </a:buClr>
              <a:buSzPts val="1800"/>
              <a:buChar char="•"/>
              <a:defRPr/>
            </a:lvl3pPr>
            <a:lvl4pPr indent="-342900" lvl="3" marL="1828800" rtl="0" algn="l">
              <a:spcBef>
                <a:spcPts val="600"/>
              </a:spcBef>
              <a:spcAft>
                <a:spcPts val="0"/>
              </a:spcAft>
              <a:buClr>
                <a:schemeClr val="lt1"/>
              </a:buClr>
              <a:buSzPts val="1800"/>
              <a:buChar char="•"/>
              <a:defRPr/>
            </a:lvl4pPr>
            <a:lvl5pPr indent="-342900" lvl="4" marL="2286000" rtl="0" algn="l">
              <a:spcBef>
                <a:spcPts val="600"/>
              </a:spcBef>
              <a:spcAft>
                <a:spcPts val="0"/>
              </a:spcAft>
              <a:buClr>
                <a:schemeClr val="lt1"/>
              </a:buClr>
              <a:buSzPts val="1800"/>
              <a:buFont typeface="Lustria"/>
              <a:buChar char="•"/>
              <a:defRPr/>
            </a:lvl5pPr>
            <a:lvl6pPr indent="-342900" lvl="5" marL="2743200" rtl="0" algn="l">
              <a:spcBef>
                <a:spcPts val="360"/>
              </a:spcBef>
              <a:spcAft>
                <a:spcPts val="0"/>
              </a:spcAft>
              <a:buClr>
                <a:schemeClr val="lt1"/>
              </a:buClr>
              <a:buSzPts val="1800"/>
              <a:buChar char="•"/>
              <a:defRPr/>
            </a:lvl6pPr>
            <a:lvl7pPr indent="-342900" lvl="6" marL="3200400" rtl="0" algn="l">
              <a:spcBef>
                <a:spcPts val="360"/>
              </a:spcBef>
              <a:spcAft>
                <a:spcPts val="0"/>
              </a:spcAft>
              <a:buClr>
                <a:schemeClr val="lt1"/>
              </a:buClr>
              <a:buSzPts val="1800"/>
              <a:buChar char="•"/>
              <a:defRPr/>
            </a:lvl7pPr>
            <a:lvl8pPr indent="-342900" lvl="7" marL="3657600" rtl="0" algn="l">
              <a:spcBef>
                <a:spcPts val="360"/>
              </a:spcBef>
              <a:spcAft>
                <a:spcPts val="0"/>
              </a:spcAft>
              <a:buClr>
                <a:schemeClr val="lt1"/>
              </a:buClr>
              <a:buSzPts val="1800"/>
              <a:buChar char="•"/>
              <a:defRPr/>
            </a:lvl8pPr>
            <a:lvl9pPr indent="-342900" lvl="8" marL="4114800" rtl="0" algn="l">
              <a:spcBef>
                <a:spcPts val="360"/>
              </a:spcBef>
              <a:spcAft>
                <a:spcPts val="0"/>
              </a:spcAft>
              <a:buClr>
                <a:schemeClr val="lt1"/>
              </a:buClr>
              <a:buSzPts val="1800"/>
              <a:buChar char="•"/>
              <a:defRPr/>
            </a:lvl9pPr>
          </a:lstStyle>
          <a:p/>
        </p:txBody>
      </p:sp>
      <p:sp>
        <p:nvSpPr>
          <p:cNvPr id="192" name="Google Shape;192;p28"/>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93" name="Google Shape;193;p28"/>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94" name="Google Shape;194;p28"/>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5" name="Shape 195"/>
        <p:cNvGrpSpPr/>
        <p:nvPr/>
      </p:nvGrpSpPr>
      <p:grpSpPr>
        <a:xfrm>
          <a:off x="0" y="0"/>
          <a:ext cx="0" cy="0"/>
          <a:chOff x="0" y="0"/>
          <a:chExt cx="0" cy="0"/>
        </a:xfrm>
      </p:grpSpPr>
      <p:sp>
        <p:nvSpPr>
          <p:cNvPr id="196" name="Google Shape;196;p29"/>
          <p:cNvSpPr txBox="1"/>
          <p:nvPr>
            <p:ph type="title"/>
          </p:nvPr>
        </p:nvSpPr>
        <p:spPr>
          <a:xfrm rot="5400000">
            <a:off x="5166450" y="2529750"/>
            <a:ext cx="5592900" cy="16002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lt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97" name="Google Shape;197;p29"/>
          <p:cNvSpPr txBox="1"/>
          <p:nvPr>
            <p:ph idx="1" type="body"/>
          </p:nvPr>
        </p:nvSpPr>
        <p:spPr>
          <a:xfrm rot="5400000">
            <a:off x="899250" y="319950"/>
            <a:ext cx="5592900" cy="6019800"/>
          </a:xfrm>
          <a:prstGeom prst="rect">
            <a:avLst/>
          </a:prstGeom>
          <a:noFill/>
          <a:ln>
            <a:noFill/>
          </a:ln>
        </p:spPr>
        <p:txBody>
          <a:bodyPr anchorCtr="0" anchor="t" bIns="45700" lIns="91425" spcFirstLastPara="1" rIns="91425" wrap="square" tIns="45700">
            <a:noAutofit/>
          </a:bodyPr>
          <a:lstStyle>
            <a:lvl1pPr indent="-342900" lvl="0" marL="457200" rtl="0" algn="l">
              <a:spcBef>
                <a:spcPts val="2000"/>
              </a:spcBef>
              <a:spcAft>
                <a:spcPts val="0"/>
              </a:spcAft>
              <a:buClr>
                <a:schemeClr val="lt1"/>
              </a:buClr>
              <a:buSzPts val="1800"/>
              <a:buChar char="•"/>
              <a:defRPr/>
            </a:lvl1pPr>
            <a:lvl2pPr indent="-342900" lvl="1" marL="914400" rtl="0" algn="l">
              <a:spcBef>
                <a:spcPts val="600"/>
              </a:spcBef>
              <a:spcAft>
                <a:spcPts val="0"/>
              </a:spcAft>
              <a:buClr>
                <a:schemeClr val="lt1"/>
              </a:buClr>
              <a:buSzPts val="1800"/>
              <a:buChar char="•"/>
              <a:defRPr/>
            </a:lvl2pPr>
            <a:lvl3pPr indent="-342900" lvl="2" marL="1371600" rtl="0" algn="l">
              <a:spcBef>
                <a:spcPts val="600"/>
              </a:spcBef>
              <a:spcAft>
                <a:spcPts val="0"/>
              </a:spcAft>
              <a:buClr>
                <a:schemeClr val="lt1"/>
              </a:buClr>
              <a:buSzPts val="1800"/>
              <a:buChar char="•"/>
              <a:defRPr/>
            </a:lvl3pPr>
            <a:lvl4pPr indent="-342900" lvl="3" marL="1828800" rtl="0" algn="l">
              <a:spcBef>
                <a:spcPts val="600"/>
              </a:spcBef>
              <a:spcAft>
                <a:spcPts val="0"/>
              </a:spcAft>
              <a:buClr>
                <a:schemeClr val="lt1"/>
              </a:buClr>
              <a:buSzPts val="1800"/>
              <a:buChar char="•"/>
              <a:defRPr/>
            </a:lvl4pPr>
            <a:lvl5pPr indent="-342900" lvl="4" marL="2286000" rtl="0" algn="l">
              <a:spcBef>
                <a:spcPts val="600"/>
              </a:spcBef>
              <a:spcAft>
                <a:spcPts val="0"/>
              </a:spcAft>
              <a:buClr>
                <a:schemeClr val="lt1"/>
              </a:buClr>
              <a:buSzPts val="1800"/>
              <a:buFont typeface="Lustria"/>
              <a:buChar char="•"/>
              <a:defRPr/>
            </a:lvl5pPr>
            <a:lvl6pPr indent="-342900" lvl="5" marL="2743200" rtl="0" algn="l">
              <a:spcBef>
                <a:spcPts val="360"/>
              </a:spcBef>
              <a:spcAft>
                <a:spcPts val="0"/>
              </a:spcAft>
              <a:buClr>
                <a:schemeClr val="lt1"/>
              </a:buClr>
              <a:buSzPts val="1800"/>
              <a:buChar char="•"/>
              <a:defRPr/>
            </a:lvl6pPr>
            <a:lvl7pPr indent="-342900" lvl="6" marL="3200400" rtl="0" algn="l">
              <a:spcBef>
                <a:spcPts val="360"/>
              </a:spcBef>
              <a:spcAft>
                <a:spcPts val="0"/>
              </a:spcAft>
              <a:buClr>
                <a:schemeClr val="lt1"/>
              </a:buClr>
              <a:buSzPts val="1800"/>
              <a:buChar char="•"/>
              <a:defRPr/>
            </a:lvl7pPr>
            <a:lvl8pPr indent="-342900" lvl="7" marL="3657600" rtl="0" algn="l">
              <a:spcBef>
                <a:spcPts val="360"/>
              </a:spcBef>
              <a:spcAft>
                <a:spcPts val="0"/>
              </a:spcAft>
              <a:buClr>
                <a:schemeClr val="lt1"/>
              </a:buClr>
              <a:buSzPts val="1800"/>
              <a:buChar char="•"/>
              <a:defRPr/>
            </a:lvl8pPr>
            <a:lvl9pPr indent="-342900" lvl="8" marL="4114800" rtl="0" algn="l">
              <a:spcBef>
                <a:spcPts val="360"/>
              </a:spcBef>
              <a:spcAft>
                <a:spcPts val="0"/>
              </a:spcAft>
              <a:buClr>
                <a:schemeClr val="lt1"/>
              </a:buClr>
              <a:buSzPts val="1800"/>
              <a:buChar char="•"/>
              <a:defRPr/>
            </a:lvl9pPr>
          </a:lstStyle>
          <a:p/>
        </p:txBody>
      </p:sp>
      <p:sp>
        <p:nvSpPr>
          <p:cNvPr id="198" name="Google Shape;198;p29"/>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99" name="Google Shape;199;p29"/>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00" name="Google Shape;200;p29"/>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1" name="Shape 201"/>
        <p:cNvGrpSpPr/>
        <p:nvPr/>
      </p:nvGrpSpPr>
      <p:grpSpPr>
        <a:xfrm>
          <a:off x="0" y="0"/>
          <a:ext cx="0" cy="0"/>
          <a:chOff x="0" y="0"/>
          <a:chExt cx="0" cy="0"/>
        </a:xfrm>
      </p:grpSpPr>
      <p:grpSp>
        <p:nvGrpSpPr>
          <p:cNvPr id="202" name="Google Shape;202;p30"/>
          <p:cNvGrpSpPr/>
          <p:nvPr/>
        </p:nvGrpSpPr>
        <p:grpSpPr>
          <a:xfrm>
            <a:off x="0" y="5204762"/>
            <a:ext cx="9144000" cy="1653192"/>
            <a:chOff x="0" y="3903669"/>
            <a:chExt cx="9144000" cy="1239925"/>
          </a:xfrm>
        </p:grpSpPr>
        <p:sp>
          <p:nvSpPr>
            <p:cNvPr id="203" name="Google Shape;203;p30"/>
            <p:cNvSpPr/>
            <p:nvPr/>
          </p:nvSpPr>
          <p:spPr>
            <a:xfrm>
              <a:off x="8154895"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30"/>
            <p:cNvSpPr/>
            <p:nvPr/>
          </p:nvSpPr>
          <p:spPr>
            <a:xfrm flipH="1">
              <a:off x="6181163"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30"/>
            <p:cNvSpPr/>
            <p:nvPr/>
          </p:nvSpPr>
          <p:spPr>
            <a:xfrm>
              <a:off x="7170274" y="3903669"/>
              <a:ext cx="989100" cy="987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30"/>
            <p:cNvSpPr/>
            <p:nvPr/>
          </p:nvSpPr>
          <p:spPr>
            <a:xfrm rot="10800000">
              <a:off x="8154757" y="3903682"/>
              <a:ext cx="989100" cy="9879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30"/>
            <p:cNvSpPr/>
            <p:nvPr/>
          </p:nvSpPr>
          <p:spPr>
            <a:xfrm>
              <a:off x="0" y="4891594"/>
              <a:ext cx="9144000" cy="252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8" name="Google Shape;208;p30"/>
          <p:cNvSpPr txBox="1"/>
          <p:nvPr>
            <p:ph type="title"/>
          </p:nvPr>
        </p:nvSpPr>
        <p:spPr>
          <a:xfrm>
            <a:off x="311700" y="546667"/>
            <a:ext cx="8520600" cy="810300"/>
          </a:xfrm>
          <a:prstGeom prst="rect">
            <a:avLst/>
          </a:prstGeom>
        </p:spPr>
        <p:txBody>
          <a:bodyPr anchorCtr="0" anchor="ctr" bIns="45700" lIns="91425" spcFirstLastPara="1" rIns="91425" wrap="square" tIns="45700">
            <a:noAutofit/>
          </a:bodyPr>
          <a:lstStyle>
            <a:lvl1pPr lvl="0" rtl="0">
              <a:spcBef>
                <a:spcPts val="0"/>
              </a:spcBef>
              <a:spcAft>
                <a:spcPts val="0"/>
              </a:spcAft>
              <a:buSzPts val="3600"/>
              <a:buNone/>
              <a:defRPr sz="3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09" name="Google Shape;209;p30"/>
          <p:cNvSpPr txBox="1"/>
          <p:nvPr>
            <p:ph idx="1" type="body"/>
          </p:nvPr>
        </p:nvSpPr>
        <p:spPr>
          <a:xfrm>
            <a:off x="311700" y="1639833"/>
            <a:ext cx="8520600" cy="4452000"/>
          </a:xfrm>
          <a:prstGeom prst="rect">
            <a:avLst/>
          </a:prstGeom>
        </p:spPr>
        <p:txBody>
          <a:bodyPr anchorCtr="0" anchor="t" bIns="45700" lIns="91425" spcFirstLastPara="1" rIns="91425" wrap="square" tIns="45700">
            <a:noAutofit/>
          </a:bodyPr>
          <a:lstStyle>
            <a:lvl1pPr indent="-381000" lvl="0" marL="457200" rtl="0">
              <a:spcBef>
                <a:spcPts val="2000"/>
              </a:spcBef>
              <a:spcAft>
                <a:spcPts val="0"/>
              </a:spcAft>
              <a:buSzPts val="2400"/>
              <a:buChar char="•"/>
              <a:defRPr sz="2400"/>
            </a:lvl1pPr>
            <a:lvl2pPr indent="-342900" lvl="1" marL="914400" rtl="0">
              <a:spcBef>
                <a:spcPts val="600"/>
              </a:spcBef>
              <a:spcAft>
                <a:spcPts val="0"/>
              </a:spcAft>
              <a:buSzPts val="1800"/>
              <a:buChar char="•"/>
              <a:defRPr sz="1800"/>
            </a:lvl2pPr>
            <a:lvl3pPr indent="-342900" lvl="2" marL="1371600" rtl="0">
              <a:spcBef>
                <a:spcPts val="600"/>
              </a:spcBef>
              <a:spcAft>
                <a:spcPts val="0"/>
              </a:spcAft>
              <a:buSzPts val="1800"/>
              <a:buChar char="•"/>
              <a:defRPr/>
            </a:lvl3pPr>
            <a:lvl4pPr indent="-342900" lvl="3" marL="1828800" rtl="0">
              <a:spcBef>
                <a:spcPts val="600"/>
              </a:spcBef>
              <a:spcAft>
                <a:spcPts val="0"/>
              </a:spcAft>
              <a:buSzPts val="1800"/>
              <a:buChar char="•"/>
              <a:defRPr/>
            </a:lvl4pPr>
            <a:lvl5pPr indent="-342900" lvl="4" marL="2286000" rtl="0">
              <a:spcBef>
                <a:spcPts val="600"/>
              </a:spcBef>
              <a:spcAft>
                <a:spcPts val="0"/>
              </a:spcAft>
              <a:buSzPts val="1800"/>
              <a:buChar char="•"/>
              <a:defRPr/>
            </a:lvl5pPr>
            <a:lvl6pPr indent="-342900" lvl="5" marL="2743200" rtl="0">
              <a:spcBef>
                <a:spcPts val="360"/>
              </a:spcBef>
              <a:spcAft>
                <a:spcPts val="0"/>
              </a:spcAft>
              <a:buSzPts val="1800"/>
              <a:buChar char="•"/>
              <a:defRPr/>
            </a:lvl6pPr>
            <a:lvl7pPr indent="-342900" lvl="6" marL="3200400" rtl="0">
              <a:spcBef>
                <a:spcPts val="360"/>
              </a:spcBef>
              <a:spcAft>
                <a:spcPts val="0"/>
              </a:spcAft>
              <a:buSzPts val="1800"/>
              <a:buChar char="•"/>
              <a:defRPr/>
            </a:lvl7pPr>
            <a:lvl8pPr indent="-342900" lvl="7" marL="3657600" rtl="0">
              <a:spcBef>
                <a:spcPts val="360"/>
              </a:spcBef>
              <a:spcAft>
                <a:spcPts val="0"/>
              </a:spcAft>
              <a:buSzPts val="1800"/>
              <a:buChar char="•"/>
              <a:defRPr/>
            </a:lvl8pPr>
            <a:lvl9pPr indent="-342900" lvl="8" marL="4114800" rtl="0">
              <a:spcBef>
                <a:spcPts val="360"/>
              </a:spcBef>
              <a:spcAft>
                <a:spcPts val="0"/>
              </a:spcAft>
              <a:buSzPts val="1800"/>
              <a:buChar char="•"/>
              <a:defRPr/>
            </a:lvl9pPr>
          </a:lstStyle>
          <a:p/>
        </p:txBody>
      </p:sp>
      <p:sp>
        <p:nvSpPr>
          <p:cNvPr id="210" name="Google Shape;210;p30"/>
          <p:cNvSpPr txBox="1"/>
          <p:nvPr>
            <p:ph idx="12" type="sldNum"/>
          </p:nvPr>
        </p:nvSpPr>
        <p:spPr>
          <a:xfrm>
            <a:off x="8460431" y="6201587"/>
            <a:ext cx="548700" cy="524700"/>
          </a:xfrm>
          <a:prstGeom prst="rect">
            <a:avLst/>
          </a:prstGeom>
        </p:spPr>
        <p:txBody>
          <a:bodyPr anchorCtr="0" anchor="ctr" bIns="45700" lIns="91425" spcFirstLastPara="1" rIns="91425" wrap="square" tIns="4570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7" name="Shape 27"/>
        <p:cNvGrpSpPr/>
        <p:nvPr/>
      </p:nvGrpSpPr>
      <p:grpSpPr>
        <a:xfrm>
          <a:off x="0" y="0"/>
          <a:ext cx="0" cy="0"/>
          <a:chOff x="0" y="0"/>
          <a:chExt cx="0" cy="0"/>
        </a:xfrm>
      </p:grpSpPr>
      <p:sp>
        <p:nvSpPr>
          <p:cNvPr id="28" name="Google Shape;28;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4"/>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0" name="Google Shape;30;p4"/>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1" name="Google Shape;31;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and Clip Art" type="txAndClipArt">
  <p:cSld name="TEXT_AND_CLIPART">
    <p:spTree>
      <p:nvGrpSpPr>
        <p:cNvPr id="34" name="Shape 34"/>
        <p:cNvGrpSpPr/>
        <p:nvPr/>
      </p:nvGrpSpPr>
      <p:grpSpPr>
        <a:xfrm>
          <a:off x="0" y="0"/>
          <a:ext cx="0" cy="0"/>
          <a:chOff x="0" y="0"/>
          <a:chExt cx="0" cy="0"/>
        </a:xfrm>
      </p:grpSpPr>
      <p:sp>
        <p:nvSpPr>
          <p:cNvPr id="35" name="Google Shape;35;p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5"/>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7" name="Google Shape;37;p5"/>
          <p:cNvSpPr/>
          <p:nvPr>
            <p:ph idx="2" type="clipArt"/>
          </p:nvPr>
        </p:nvSpPr>
        <p:spPr>
          <a:xfrm>
            <a:off x="4648200" y="1600200"/>
            <a:ext cx="4038600" cy="4525963"/>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lvl="1"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lvl="2"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8" name="Google Shape;38;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sz="1200">
                <a:solidFill>
                  <a:srgbClr val="888888"/>
                </a:solidFill>
                <a:latin typeface="Calibri"/>
                <a:ea typeface="Calibri"/>
                <a:cs typeface="Calibri"/>
                <a:sym typeface="Calibri"/>
              </a:defRPr>
            </a:lvl1pPr>
            <a:lvl2pPr indent="0" lvl="1" marL="0" marR="0" algn="r">
              <a:spcBef>
                <a:spcPts val="0"/>
              </a:spcBef>
              <a:buNone/>
              <a:defRPr sz="1200">
                <a:solidFill>
                  <a:srgbClr val="888888"/>
                </a:solidFill>
                <a:latin typeface="Calibri"/>
                <a:ea typeface="Calibri"/>
                <a:cs typeface="Calibri"/>
                <a:sym typeface="Calibri"/>
              </a:defRPr>
            </a:lvl2pPr>
            <a:lvl3pPr indent="0" lvl="2" marL="0" marR="0" algn="r">
              <a:spcBef>
                <a:spcPts val="0"/>
              </a:spcBef>
              <a:buNone/>
              <a:defRPr sz="1200">
                <a:solidFill>
                  <a:srgbClr val="888888"/>
                </a:solidFill>
                <a:latin typeface="Calibri"/>
                <a:ea typeface="Calibri"/>
                <a:cs typeface="Calibri"/>
                <a:sym typeface="Calibri"/>
              </a:defRPr>
            </a:lvl3pPr>
            <a:lvl4pPr indent="0" lvl="3" marL="0" marR="0" algn="r">
              <a:spcBef>
                <a:spcPts val="0"/>
              </a:spcBef>
              <a:buNone/>
              <a:defRPr sz="1200">
                <a:solidFill>
                  <a:srgbClr val="888888"/>
                </a:solidFill>
                <a:latin typeface="Calibri"/>
                <a:ea typeface="Calibri"/>
                <a:cs typeface="Calibri"/>
                <a:sym typeface="Calibri"/>
              </a:defRPr>
            </a:lvl4pPr>
            <a:lvl5pPr indent="0" lvl="4" marL="0" marR="0" algn="r">
              <a:spcBef>
                <a:spcPts val="0"/>
              </a:spcBef>
              <a:buNone/>
              <a:defRPr sz="1200">
                <a:solidFill>
                  <a:srgbClr val="888888"/>
                </a:solidFill>
                <a:latin typeface="Calibri"/>
                <a:ea typeface="Calibri"/>
                <a:cs typeface="Calibri"/>
                <a:sym typeface="Calibri"/>
              </a:defRPr>
            </a:lvl5pPr>
            <a:lvl6pPr indent="0" lvl="5" marL="0" marR="0" algn="r">
              <a:spcBef>
                <a:spcPts val="0"/>
              </a:spcBef>
              <a:buNone/>
              <a:defRPr sz="1200">
                <a:solidFill>
                  <a:srgbClr val="888888"/>
                </a:solidFill>
                <a:latin typeface="Calibri"/>
                <a:ea typeface="Calibri"/>
                <a:cs typeface="Calibri"/>
                <a:sym typeface="Calibri"/>
              </a:defRPr>
            </a:lvl6pPr>
            <a:lvl7pPr indent="0" lvl="6" marL="0" marR="0" algn="r">
              <a:spcBef>
                <a:spcPts val="0"/>
              </a:spcBef>
              <a:buNone/>
              <a:defRPr sz="1200">
                <a:solidFill>
                  <a:srgbClr val="888888"/>
                </a:solidFill>
                <a:latin typeface="Calibri"/>
                <a:ea typeface="Calibri"/>
                <a:cs typeface="Calibri"/>
                <a:sym typeface="Calibri"/>
              </a:defRPr>
            </a:lvl7pPr>
            <a:lvl8pPr indent="0" lvl="7" marL="0" marR="0" algn="r">
              <a:spcBef>
                <a:spcPts val="0"/>
              </a:spcBef>
              <a:buNone/>
              <a:defRPr sz="1200">
                <a:solidFill>
                  <a:srgbClr val="888888"/>
                </a:solidFill>
                <a:latin typeface="Calibri"/>
                <a:ea typeface="Calibri"/>
                <a:cs typeface="Calibri"/>
                <a:sym typeface="Calibri"/>
              </a:defRPr>
            </a:lvl8pPr>
            <a:lvl9pPr indent="0" lvl="8" marL="0" marR="0" algn="r">
              <a:spcBef>
                <a:spcPts val="0"/>
              </a:spcBef>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1" name="Shape 41"/>
        <p:cNvGrpSpPr/>
        <p:nvPr/>
      </p:nvGrpSpPr>
      <p:grpSpPr>
        <a:xfrm>
          <a:off x="0" y="0"/>
          <a:ext cx="0" cy="0"/>
          <a:chOff x="0" y="0"/>
          <a:chExt cx="0" cy="0"/>
        </a:xfrm>
      </p:grpSpPr>
      <p:sp>
        <p:nvSpPr>
          <p:cNvPr id="42" name="Google Shape;42;p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 name="Google Shape;43;p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44" name="Google Shape;44;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7" name="Shape 47"/>
        <p:cNvGrpSpPr/>
        <p:nvPr/>
      </p:nvGrpSpPr>
      <p:grpSpPr>
        <a:xfrm>
          <a:off x="0" y="0"/>
          <a:ext cx="0" cy="0"/>
          <a:chOff x="0" y="0"/>
          <a:chExt cx="0" cy="0"/>
        </a:xfrm>
      </p:grpSpPr>
      <p:sp>
        <p:nvSpPr>
          <p:cNvPr id="48" name="Google Shape;48;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 name="Google Shape;49;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0" name="Google Shape;50;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1" name="Google Shape;51;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2" name="Google Shape;52;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3" name="Google Shape;53;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6" name="Shape 56"/>
        <p:cNvGrpSpPr/>
        <p:nvPr/>
      </p:nvGrpSpPr>
      <p:grpSpPr>
        <a:xfrm>
          <a:off x="0" y="0"/>
          <a:ext cx="0" cy="0"/>
          <a:chOff x="0" y="0"/>
          <a:chExt cx="0" cy="0"/>
        </a:xfrm>
      </p:grpSpPr>
      <p:sp>
        <p:nvSpPr>
          <p:cNvPr id="57" name="Google Shape;57;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8" name="Google Shape;58;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1" name="Shape 61"/>
        <p:cNvGrpSpPr/>
        <p:nvPr/>
      </p:nvGrpSpPr>
      <p:grpSpPr>
        <a:xfrm>
          <a:off x="0" y="0"/>
          <a:ext cx="0" cy="0"/>
          <a:chOff x="0" y="0"/>
          <a:chExt cx="0" cy="0"/>
        </a:xfrm>
      </p:grpSpPr>
      <p:sp>
        <p:nvSpPr>
          <p:cNvPr id="62" name="Google Shape;62;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8" name="Google Shape;68;p1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image" Target="../media/image1.png"/><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6" Type="http://schemas.openxmlformats.org/officeDocument/2006/relationships/slideLayout" Target="../slideLayouts/slideLayout17.xml"/><Relationship Id="rId18" Type="http://schemas.openxmlformats.org/officeDocument/2006/relationships/theme" Target="../theme/theme3.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1" name="Shape 91"/>
        <p:cNvGrpSpPr/>
        <p:nvPr/>
      </p:nvGrpSpPr>
      <p:grpSpPr>
        <a:xfrm>
          <a:off x="0" y="0"/>
          <a:ext cx="0" cy="0"/>
          <a:chOff x="0" y="0"/>
          <a:chExt cx="0" cy="0"/>
        </a:xfrm>
      </p:grpSpPr>
      <p:sp>
        <p:nvSpPr>
          <p:cNvPr id="92" name="Google Shape;92;p14"/>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lt1"/>
              </a:buClr>
              <a:buSzPts val="4800"/>
              <a:buFont typeface="Lustria"/>
              <a:buNone/>
              <a:defRPr b="0" i="0" sz="4800" u="none" cap="none" strike="noStrike">
                <a:solidFill>
                  <a:schemeClr val="lt1"/>
                </a:solidFill>
                <a:latin typeface="Lustria"/>
                <a:ea typeface="Lustria"/>
                <a:cs typeface="Lustria"/>
                <a:sym typeface="Lust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93" name="Google Shape;93;p14"/>
          <p:cNvSpPr txBox="1"/>
          <p:nvPr>
            <p:ph idx="1" type="body"/>
          </p:nvPr>
        </p:nvSpPr>
        <p:spPr>
          <a:xfrm>
            <a:off x="685800" y="1752600"/>
            <a:ext cx="7770900" cy="4373700"/>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lt1"/>
              </a:buClr>
              <a:buSzPts val="2200"/>
              <a:buFont typeface="Lustria"/>
              <a:buChar char="•"/>
              <a:defRPr b="0" i="0" sz="2200" u="none" cap="none" strike="noStrike">
                <a:solidFill>
                  <a:schemeClr val="lt1"/>
                </a:solidFill>
                <a:latin typeface="Lustria"/>
                <a:ea typeface="Lustria"/>
                <a:cs typeface="Lustria"/>
                <a:sym typeface="Lustria"/>
              </a:defRPr>
            </a:lvl1pPr>
            <a:lvl2pPr indent="-355600" lvl="1" marL="914400" marR="0" rtl="0" algn="l">
              <a:spcBef>
                <a:spcPts val="600"/>
              </a:spcBef>
              <a:spcAft>
                <a:spcPts val="0"/>
              </a:spcAft>
              <a:buClr>
                <a:schemeClr val="lt1"/>
              </a:buClr>
              <a:buSzPts val="2000"/>
              <a:buFont typeface="Lustria"/>
              <a:buChar char="•"/>
              <a:defRPr b="0" i="0" sz="2000" u="none" cap="none" strike="noStrike">
                <a:solidFill>
                  <a:schemeClr val="lt1"/>
                </a:solidFill>
                <a:latin typeface="Lustria"/>
                <a:ea typeface="Lustria"/>
                <a:cs typeface="Lustria"/>
                <a:sym typeface="Lustria"/>
              </a:defRPr>
            </a:lvl2pPr>
            <a:lvl3pPr indent="-342900" lvl="2" marL="1371600" marR="0" rtl="0" algn="l">
              <a:spcBef>
                <a:spcPts val="60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3pPr>
            <a:lvl4pPr indent="-342900" lvl="3" marL="1828800" marR="0" rtl="0" algn="l">
              <a:spcBef>
                <a:spcPts val="60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4pPr>
            <a:lvl5pPr indent="-342900" lvl="4" marL="2286000" marR="0" rtl="0" algn="l">
              <a:spcBef>
                <a:spcPts val="60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5pPr>
            <a:lvl6pPr indent="-342900" lvl="5" marL="2743200"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6pPr>
            <a:lvl7pPr indent="-342900" lvl="6" marL="3200400"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7pPr>
            <a:lvl8pPr indent="-342900" lvl="7" marL="3657600"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8pPr>
            <a:lvl9pPr indent="-342900" lvl="8" marL="4114800" marR="0" rtl="0" algn="l">
              <a:spcBef>
                <a:spcPts val="360"/>
              </a:spcBef>
              <a:spcAft>
                <a:spcPts val="0"/>
              </a:spcAft>
              <a:buClr>
                <a:schemeClr val="lt1"/>
              </a:buClr>
              <a:buSzPts val="1800"/>
              <a:buFont typeface="Lustria"/>
              <a:buChar char="•"/>
              <a:defRPr b="0" i="0" sz="1800" u="none" cap="none" strike="noStrike">
                <a:solidFill>
                  <a:schemeClr val="lt1"/>
                </a:solidFill>
                <a:latin typeface="Lustria"/>
                <a:ea typeface="Lustria"/>
                <a:cs typeface="Lustria"/>
                <a:sym typeface="Lustria"/>
              </a:defRPr>
            </a:lvl9pPr>
          </a:lstStyle>
          <a:p/>
        </p:txBody>
      </p:sp>
      <p:sp>
        <p:nvSpPr>
          <p:cNvPr id="94" name="Google Shape;94;p14"/>
          <p:cNvSpPr txBox="1"/>
          <p:nvPr>
            <p:ph idx="10" type="dt"/>
          </p:nvPr>
        </p:nvSpPr>
        <p:spPr>
          <a:xfrm>
            <a:off x="6620435" y="6356350"/>
            <a:ext cx="2133600" cy="365100"/>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1"/>
                </a:solidFill>
                <a:latin typeface="Lustria"/>
                <a:ea typeface="Lustria"/>
                <a:cs typeface="Lustria"/>
                <a:sym typeface="Lustria"/>
              </a:defRPr>
            </a:lvl1pPr>
            <a:lvl2pPr lvl="1"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2pPr>
            <a:lvl3pPr lvl="2"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3pPr>
            <a:lvl4pPr lvl="3"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4pPr>
            <a:lvl5pPr lvl="4"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5pPr>
            <a:lvl6pPr lvl="5"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6pPr>
            <a:lvl7pPr lvl="6"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7pPr>
            <a:lvl8pPr lvl="7"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8pPr>
            <a:lvl9pPr lvl="8"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9pPr>
          </a:lstStyle>
          <a:p/>
        </p:txBody>
      </p:sp>
      <p:sp>
        <p:nvSpPr>
          <p:cNvPr id="95" name="Google Shape;95;p14"/>
          <p:cNvSpPr txBox="1"/>
          <p:nvPr>
            <p:ph idx="11" type="ftr"/>
          </p:nvPr>
        </p:nvSpPr>
        <p:spPr>
          <a:xfrm>
            <a:off x="354105" y="6356350"/>
            <a:ext cx="2895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1"/>
                </a:solidFill>
                <a:latin typeface="Lustria"/>
                <a:ea typeface="Lustria"/>
                <a:cs typeface="Lustria"/>
                <a:sym typeface="Lustria"/>
              </a:defRPr>
            </a:lvl1pPr>
            <a:lvl2pPr lvl="1"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2pPr>
            <a:lvl3pPr lvl="2"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3pPr>
            <a:lvl4pPr lvl="3"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4pPr>
            <a:lvl5pPr lvl="4"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5pPr>
            <a:lvl6pPr lvl="5"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6pPr>
            <a:lvl7pPr lvl="6"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7pPr>
            <a:lvl8pPr lvl="7"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8pPr>
            <a:lvl9pPr lvl="8" marR="0" rtl="0" algn="l">
              <a:spcBef>
                <a:spcPts val="0"/>
              </a:spcBef>
              <a:spcAft>
                <a:spcPts val="0"/>
              </a:spcAft>
              <a:buSzPts val="1400"/>
              <a:buNone/>
              <a:defRPr b="0" i="0" sz="1800" u="none" cap="none" strike="noStrike">
                <a:solidFill>
                  <a:schemeClr val="lt1"/>
                </a:solidFill>
                <a:latin typeface="Lustria"/>
                <a:ea typeface="Lustria"/>
                <a:cs typeface="Lustria"/>
                <a:sym typeface="Lustria"/>
              </a:defRPr>
            </a:lvl9pPr>
          </a:lstStyle>
          <a:p/>
        </p:txBody>
      </p:sp>
      <p:sp>
        <p:nvSpPr>
          <p:cNvPr id="96" name="Google Shape;96;p14"/>
          <p:cNvSpPr txBox="1"/>
          <p:nvPr>
            <p:ph idx="12" type="sldNum"/>
          </p:nvPr>
        </p:nvSpPr>
        <p:spPr>
          <a:xfrm>
            <a:off x="4229100" y="6356350"/>
            <a:ext cx="685800" cy="365100"/>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200" u="none" cap="none" strike="noStrike">
                <a:solidFill>
                  <a:schemeClr val="lt1"/>
                </a:solidFill>
                <a:latin typeface="Lustria"/>
                <a:ea typeface="Lustria"/>
                <a:cs typeface="Lustria"/>
                <a:sym typeface="Lustria"/>
              </a:defRPr>
            </a:lvl1pPr>
            <a:lvl2pPr indent="0" lvl="1" marL="0" marR="0" rtl="0" algn="ctr">
              <a:spcBef>
                <a:spcPts val="0"/>
              </a:spcBef>
              <a:buNone/>
              <a:defRPr b="0" i="0" sz="1200" u="none" cap="none" strike="noStrike">
                <a:solidFill>
                  <a:schemeClr val="lt1"/>
                </a:solidFill>
                <a:latin typeface="Lustria"/>
                <a:ea typeface="Lustria"/>
                <a:cs typeface="Lustria"/>
                <a:sym typeface="Lustria"/>
              </a:defRPr>
            </a:lvl2pPr>
            <a:lvl3pPr indent="0" lvl="2" marL="0" marR="0" rtl="0" algn="ctr">
              <a:spcBef>
                <a:spcPts val="0"/>
              </a:spcBef>
              <a:buNone/>
              <a:defRPr b="0" i="0" sz="1200" u="none" cap="none" strike="noStrike">
                <a:solidFill>
                  <a:schemeClr val="lt1"/>
                </a:solidFill>
                <a:latin typeface="Lustria"/>
                <a:ea typeface="Lustria"/>
                <a:cs typeface="Lustria"/>
                <a:sym typeface="Lustria"/>
              </a:defRPr>
            </a:lvl3pPr>
            <a:lvl4pPr indent="0" lvl="3" marL="0" marR="0" rtl="0" algn="ctr">
              <a:spcBef>
                <a:spcPts val="0"/>
              </a:spcBef>
              <a:buNone/>
              <a:defRPr b="0" i="0" sz="1200" u="none" cap="none" strike="noStrike">
                <a:solidFill>
                  <a:schemeClr val="lt1"/>
                </a:solidFill>
                <a:latin typeface="Lustria"/>
                <a:ea typeface="Lustria"/>
                <a:cs typeface="Lustria"/>
                <a:sym typeface="Lustria"/>
              </a:defRPr>
            </a:lvl4pPr>
            <a:lvl5pPr indent="0" lvl="4" marL="0" marR="0" rtl="0" algn="ctr">
              <a:spcBef>
                <a:spcPts val="0"/>
              </a:spcBef>
              <a:buNone/>
              <a:defRPr b="0" i="0" sz="1200" u="none" cap="none" strike="noStrike">
                <a:solidFill>
                  <a:schemeClr val="lt1"/>
                </a:solidFill>
                <a:latin typeface="Lustria"/>
                <a:ea typeface="Lustria"/>
                <a:cs typeface="Lustria"/>
                <a:sym typeface="Lustria"/>
              </a:defRPr>
            </a:lvl5pPr>
            <a:lvl6pPr indent="0" lvl="5" marL="0" marR="0" rtl="0" algn="ctr">
              <a:spcBef>
                <a:spcPts val="0"/>
              </a:spcBef>
              <a:buNone/>
              <a:defRPr b="0" i="0" sz="1200" u="none" cap="none" strike="noStrike">
                <a:solidFill>
                  <a:schemeClr val="lt1"/>
                </a:solidFill>
                <a:latin typeface="Lustria"/>
                <a:ea typeface="Lustria"/>
                <a:cs typeface="Lustria"/>
                <a:sym typeface="Lustria"/>
              </a:defRPr>
            </a:lvl6pPr>
            <a:lvl7pPr indent="0" lvl="6" marL="0" marR="0" rtl="0" algn="ctr">
              <a:spcBef>
                <a:spcPts val="0"/>
              </a:spcBef>
              <a:buNone/>
              <a:defRPr b="0" i="0" sz="1200" u="none" cap="none" strike="noStrike">
                <a:solidFill>
                  <a:schemeClr val="lt1"/>
                </a:solidFill>
                <a:latin typeface="Lustria"/>
                <a:ea typeface="Lustria"/>
                <a:cs typeface="Lustria"/>
                <a:sym typeface="Lustria"/>
              </a:defRPr>
            </a:lvl7pPr>
            <a:lvl8pPr indent="0" lvl="7" marL="0" marR="0" rtl="0" algn="ctr">
              <a:spcBef>
                <a:spcPts val="0"/>
              </a:spcBef>
              <a:buNone/>
              <a:defRPr b="0" i="0" sz="1200" u="none" cap="none" strike="noStrike">
                <a:solidFill>
                  <a:schemeClr val="lt1"/>
                </a:solidFill>
                <a:latin typeface="Lustria"/>
                <a:ea typeface="Lustria"/>
                <a:cs typeface="Lustria"/>
                <a:sym typeface="Lustria"/>
              </a:defRPr>
            </a:lvl8pPr>
            <a:lvl9pPr indent="0" lvl="8" marL="0" marR="0" rtl="0" algn="ctr">
              <a:spcBef>
                <a:spcPts val="0"/>
              </a:spcBef>
              <a:buNone/>
              <a:defRPr b="0" i="0" sz="1200" u="none" cap="none" strike="noStrike">
                <a:solidFill>
                  <a:schemeClr val="lt1"/>
                </a:solidFill>
                <a:latin typeface="Lustria"/>
                <a:ea typeface="Lustria"/>
                <a:cs typeface="Lustria"/>
                <a:sym typeface="Lustria"/>
              </a:defRPr>
            </a:lvl9pPr>
          </a:lstStyle>
          <a:p>
            <a:pPr indent="0" lvl="0" marL="0" rtl="0" algn="ct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6.jp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pic>
        <p:nvPicPr>
          <p:cNvPr id="216" name="Google Shape;216;p31"/>
          <p:cNvPicPr preferRelativeResize="0"/>
          <p:nvPr/>
        </p:nvPicPr>
        <p:blipFill>
          <a:blip r:embed="rId3">
            <a:alphaModFix/>
          </a:blip>
          <a:stretch>
            <a:fillRect/>
          </a:stretch>
        </p:blipFill>
        <p:spPr>
          <a:xfrm>
            <a:off x="-597150" y="-947050"/>
            <a:ext cx="10036750" cy="7652650"/>
          </a:xfrm>
          <a:prstGeom prst="rect">
            <a:avLst/>
          </a:prstGeom>
          <a:noFill/>
          <a:ln>
            <a:noFill/>
          </a:ln>
        </p:spPr>
      </p:pic>
      <p:sp>
        <p:nvSpPr>
          <p:cNvPr id="217" name="Google Shape;217;p31"/>
          <p:cNvSpPr txBox="1"/>
          <p:nvPr>
            <p:ph type="title"/>
          </p:nvPr>
        </p:nvSpPr>
        <p:spPr>
          <a:xfrm>
            <a:off x="910550" y="1894125"/>
            <a:ext cx="7770900" cy="34617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a:highlight>
                  <a:srgbClr val="38761D"/>
                </a:highlight>
              </a:rPr>
              <a:t>Using philosophy to understand science: Find your research paradigm</a:t>
            </a:r>
            <a:endParaRPr>
              <a:highlight>
                <a:srgbClr val="38761D"/>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pic>
        <p:nvPicPr>
          <p:cNvPr id="276" name="Google Shape;276;p40"/>
          <p:cNvPicPr preferRelativeResize="0"/>
          <p:nvPr/>
        </p:nvPicPr>
        <p:blipFill>
          <a:blip r:embed="rId3">
            <a:alphaModFix/>
          </a:blip>
          <a:stretch>
            <a:fillRect/>
          </a:stretch>
        </p:blipFill>
        <p:spPr>
          <a:xfrm>
            <a:off x="152400" y="152400"/>
            <a:ext cx="8839197" cy="630164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41"/>
          <p:cNvSpPr txBox="1"/>
          <p:nvPr>
            <p:ph type="title"/>
          </p:nvPr>
        </p:nvSpPr>
        <p:spPr>
          <a:xfrm>
            <a:off x="685800" y="121027"/>
            <a:ext cx="7770900" cy="14139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But….</a:t>
            </a:r>
            <a:endParaRPr/>
          </a:p>
        </p:txBody>
      </p:sp>
      <p:sp>
        <p:nvSpPr>
          <p:cNvPr id="283" name="Google Shape;283;p41"/>
          <p:cNvSpPr txBox="1"/>
          <p:nvPr>
            <p:ph idx="1" type="body"/>
          </p:nvPr>
        </p:nvSpPr>
        <p:spPr>
          <a:xfrm>
            <a:off x="685800" y="1869141"/>
            <a:ext cx="7770900" cy="42570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sz="2800"/>
              <a:t>H</a:t>
            </a:r>
            <a:r>
              <a:rPr lang="en-US" sz="2800"/>
              <a:t>ow does the scientific method do with understanding humans, human behavior and society?</a:t>
            </a:r>
            <a:endParaRPr sz="2800"/>
          </a:p>
          <a:p>
            <a:pPr indent="0" lvl="0" marL="0" rtl="0" algn="l">
              <a:spcBef>
                <a:spcPts val="2000"/>
              </a:spcBef>
              <a:spcAft>
                <a:spcPts val="0"/>
              </a:spcAft>
              <a:buNone/>
            </a:pPr>
            <a:r>
              <a:rPr lang="en-US" sz="2800"/>
              <a:t>Why is this important to understand for thinking more about how science can be useful for environmental policy?</a:t>
            </a:r>
            <a:endParaRPr sz="2800"/>
          </a:p>
          <a:p>
            <a:pPr indent="0" lvl="0" marL="0" rtl="0" algn="l">
              <a:spcBef>
                <a:spcPts val="2000"/>
              </a:spcBef>
              <a:spcAft>
                <a:spcPts val="0"/>
              </a:spcAft>
              <a:buNone/>
            </a:pPr>
            <a:r>
              <a:rPr lang="en-US" sz="2800"/>
              <a:t>Are there other approaches that we need to think about?</a:t>
            </a:r>
            <a:endParaRPr sz="28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42"/>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lt2"/>
              </a:buClr>
              <a:buSzPts val="4400"/>
              <a:buFont typeface="Calibri"/>
              <a:buNone/>
            </a:pPr>
            <a:r>
              <a:rPr i="0" lang="en-US" sz="4400" u="none" cap="none" strike="noStrike">
                <a:solidFill>
                  <a:srgbClr val="FFFFFF"/>
                </a:solidFill>
              </a:rPr>
              <a:t>Research paradigms</a:t>
            </a:r>
            <a:endParaRPr i="0" sz="4400" u="none" cap="none" strike="noStrike">
              <a:solidFill>
                <a:srgbClr val="FFFFFF"/>
              </a:solidFill>
            </a:endParaRPr>
          </a:p>
        </p:txBody>
      </p:sp>
      <p:pic>
        <p:nvPicPr>
          <p:cNvPr descr="Screenshot 2014-03-13 10.57.00.png" id="289" name="Google Shape;289;p42"/>
          <p:cNvPicPr preferRelativeResize="0"/>
          <p:nvPr>
            <p:ph idx="1" type="body"/>
          </p:nvPr>
        </p:nvPicPr>
        <p:blipFill rotWithShape="1">
          <a:blip r:embed="rId3">
            <a:alphaModFix/>
          </a:blip>
          <a:srcRect b="-6831" l="0" r="0" t="-6843"/>
          <a:stretch/>
        </p:blipFill>
        <p:spPr>
          <a:xfrm>
            <a:off x="447684" y="1219200"/>
            <a:ext cx="8239200" cy="5261400"/>
          </a:xfrm>
          <a:prstGeom prst="rect">
            <a:avLst/>
          </a:prstGeom>
          <a:noFill/>
          <a:ln>
            <a:noFill/>
          </a:ln>
        </p:spPr>
      </p:pic>
      <p:sp>
        <p:nvSpPr>
          <p:cNvPr id="290" name="Google Shape;290;p42"/>
          <p:cNvSpPr txBox="1"/>
          <p:nvPr/>
        </p:nvSpPr>
        <p:spPr>
          <a:xfrm>
            <a:off x="457200" y="6139190"/>
            <a:ext cx="8077200" cy="523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chemeClr val="lt1"/>
                </a:solidFill>
                <a:latin typeface="Arial"/>
                <a:ea typeface="Arial"/>
                <a:cs typeface="Arial"/>
                <a:sym typeface="Arial"/>
              </a:rPr>
              <a:t>Creswell, J. W. (2009). </a:t>
            </a:r>
            <a:r>
              <a:rPr b="0" i="0" lang="en-US" sz="1400" u="sng" cap="none" strike="noStrike">
                <a:solidFill>
                  <a:schemeClr val="lt1"/>
                </a:solidFill>
                <a:latin typeface="Arial"/>
                <a:ea typeface="Arial"/>
                <a:cs typeface="Arial"/>
                <a:sym typeface="Arial"/>
              </a:rPr>
              <a:t>Research Design: Qualitative, Quantitative, and Mixed Methods Approaches. Los Angeles, Sage.</a:t>
            </a:r>
            <a:endParaRPr sz="1400">
              <a:solidFill>
                <a:srgbClr val="C8D2B5"/>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3"/>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2"/>
              </a:buClr>
              <a:buSzPts val="4800"/>
              <a:buFont typeface="Lustria"/>
              <a:buNone/>
            </a:pPr>
            <a:r>
              <a:rPr lang="en-US">
                <a:solidFill>
                  <a:srgbClr val="FFFFFF"/>
                </a:solidFill>
              </a:rPr>
              <a:t>Example </a:t>
            </a:r>
            <a:endParaRPr>
              <a:solidFill>
                <a:srgbClr val="FFFFFF"/>
              </a:solidFill>
            </a:endParaRPr>
          </a:p>
        </p:txBody>
      </p:sp>
      <p:sp>
        <p:nvSpPr>
          <p:cNvPr id="296" name="Google Shape;296;p43"/>
          <p:cNvSpPr txBox="1"/>
          <p:nvPr>
            <p:ph idx="1" type="body"/>
          </p:nvPr>
        </p:nvSpPr>
        <p:spPr>
          <a:xfrm>
            <a:off x="155875" y="1317750"/>
            <a:ext cx="4987500" cy="4841700"/>
          </a:xfrm>
          <a:prstGeom prst="rect">
            <a:avLst/>
          </a:prstGeom>
          <a:noFill/>
          <a:ln>
            <a:noFill/>
          </a:ln>
        </p:spPr>
        <p:txBody>
          <a:bodyPr anchorCtr="0" anchor="t" bIns="45700" lIns="91425" spcFirstLastPara="1" rIns="91425" wrap="square" tIns="45700">
            <a:noAutofit/>
          </a:bodyPr>
          <a:lstStyle/>
          <a:p>
            <a:pPr indent="-361950" lvl="0" marL="342900" rtl="0" algn="l">
              <a:spcBef>
                <a:spcPts val="0"/>
              </a:spcBef>
              <a:spcAft>
                <a:spcPts val="0"/>
              </a:spcAft>
              <a:buClr>
                <a:srgbClr val="FFFFFF"/>
              </a:buClr>
              <a:buSzPts val="2500"/>
              <a:buFont typeface="Lustria"/>
              <a:buChar char="•"/>
            </a:pPr>
            <a:r>
              <a:rPr lang="en-US" sz="2500">
                <a:solidFill>
                  <a:srgbClr val="FFFFFF"/>
                </a:solidFill>
              </a:rPr>
              <a:t>The impact of foraging in NYC parks</a:t>
            </a:r>
            <a:endParaRPr sz="2500">
              <a:solidFill>
                <a:srgbClr val="FFFFFF"/>
              </a:solidFill>
            </a:endParaRPr>
          </a:p>
          <a:p>
            <a:pPr indent="-361950" lvl="0" marL="342900" rtl="0" algn="l">
              <a:spcBef>
                <a:spcPts val="2000"/>
              </a:spcBef>
              <a:spcAft>
                <a:spcPts val="0"/>
              </a:spcAft>
              <a:buClr>
                <a:srgbClr val="FFFFFF"/>
              </a:buClr>
              <a:buSzPts val="2500"/>
              <a:buFont typeface="Lustria"/>
              <a:buChar char="•"/>
            </a:pPr>
            <a:r>
              <a:rPr lang="en-US" sz="2500">
                <a:solidFill>
                  <a:srgbClr val="FFFFFF"/>
                </a:solidFill>
              </a:rPr>
              <a:t>NYC Parks department concerned about the ecological impact of foraging (picking berries, mushrooms, plants, and hunting/fishing)</a:t>
            </a:r>
            <a:endParaRPr sz="2500">
              <a:solidFill>
                <a:srgbClr val="FFFFFF"/>
              </a:solidFill>
            </a:endParaRPr>
          </a:p>
          <a:p>
            <a:pPr indent="-361950" lvl="0" marL="342900" rtl="0" algn="l">
              <a:spcBef>
                <a:spcPts val="2000"/>
              </a:spcBef>
              <a:spcAft>
                <a:spcPts val="0"/>
              </a:spcAft>
              <a:buClr>
                <a:srgbClr val="FFFFFF"/>
              </a:buClr>
              <a:buSzPts val="2500"/>
              <a:buFont typeface="Lustria"/>
              <a:buChar char="•"/>
            </a:pPr>
            <a:r>
              <a:rPr lang="en-US" sz="2500">
                <a:solidFill>
                  <a:srgbClr val="FFFFFF"/>
                </a:solidFill>
              </a:rPr>
              <a:t>Proponents of foraging argue the activity is socially and culturally important, and possibly a way to connect with nature</a:t>
            </a:r>
            <a:endParaRPr sz="2500">
              <a:solidFill>
                <a:srgbClr val="FFFFFF"/>
              </a:solidFill>
            </a:endParaRPr>
          </a:p>
          <a:p>
            <a:pPr indent="0" lvl="0" marL="0" rtl="0" algn="l">
              <a:spcBef>
                <a:spcPts val="2000"/>
              </a:spcBef>
              <a:spcAft>
                <a:spcPts val="0"/>
              </a:spcAft>
              <a:buClr>
                <a:schemeClr val="lt1"/>
              </a:buClr>
              <a:buSzPts val="2200"/>
              <a:buFont typeface="Lustria"/>
              <a:buNone/>
            </a:pPr>
            <a:r>
              <a:t/>
            </a:r>
            <a:endParaRPr sz="2500">
              <a:solidFill>
                <a:srgbClr val="FFFFFF"/>
              </a:solidFill>
            </a:endParaRPr>
          </a:p>
        </p:txBody>
      </p:sp>
      <p:pic>
        <p:nvPicPr>
          <p:cNvPr descr="https://static01.nyt.com/images/2011/07/30/nyregion/Y-JP-FORAGE1/Y-JP-FORAGE1-jumbo.jpg" id="297" name="Google Shape;297;p43"/>
          <p:cNvPicPr preferRelativeResize="0"/>
          <p:nvPr/>
        </p:nvPicPr>
        <p:blipFill rotWithShape="1">
          <a:blip r:embed="rId3">
            <a:alphaModFix/>
          </a:blip>
          <a:srcRect b="0" l="0" r="0" t="0"/>
          <a:stretch/>
        </p:blipFill>
        <p:spPr>
          <a:xfrm>
            <a:off x="5026896" y="1396684"/>
            <a:ext cx="3429717" cy="2287595"/>
          </a:xfrm>
          <a:prstGeom prst="rect">
            <a:avLst/>
          </a:prstGeom>
          <a:noFill/>
          <a:ln>
            <a:noFill/>
          </a:ln>
        </p:spPr>
      </p:pic>
      <p:pic>
        <p:nvPicPr>
          <p:cNvPr descr="https://static01.nyt.com/images/2011/07/30/nyregion/JP-FORAGE3/JP-FORAGE3-jumbo.jpg" id="298" name="Google Shape;298;p43"/>
          <p:cNvPicPr preferRelativeResize="0"/>
          <p:nvPr/>
        </p:nvPicPr>
        <p:blipFill rotWithShape="1">
          <a:blip r:embed="rId4">
            <a:alphaModFix/>
          </a:blip>
          <a:srcRect b="0" l="0" r="0" t="0"/>
          <a:stretch/>
        </p:blipFill>
        <p:spPr>
          <a:xfrm>
            <a:off x="5430877" y="3961947"/>
            <a:ext cx="3429725" cy="227755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44"/>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2"/>
              </a:buClr>
              <a:buSzPts val="4800"/>
              <a:buFont typeface="Lustria"/>
              <a:buNone/>
            </a:pPr>
            <a:r>
              <a:rPr lang="en-US">
                <a:solidFill>
                  <a:srgbClr val="FFFFFF"/>
                </a:solidFill>
              </a:rPr>
              <a:t>Positivism</a:t>
            </a:r>
            <a:endParaRPr>
              <a:solidFill>
                <a:srgbClr val="FFFFFF"/>
              </a:solidFill>
            </a:endParaRPr>
          </a:p>
        </p:txBody>
      </p:sp>
      <p:sp>
        <p:nvSpPr>
          <p:cNvPr id="304" name="Google Shape;304;p44"/>
          <p:cNvSpPr txBox="1"/>
          <p:nvPr>
            <p:ph idx="1" type="body"/>
          </p:nvPr>
        </p:nvSpPr>
        <p:spPr>
          <a:xfrm>
            <a:off x="419101" y="1587500"/>
            <a:ext cx="4648200" cy="4572000"/>
          </a:xfrm>
          <a:prstGeom prst="rect">
            <a:avLst/>
          </a:prstGeom>
          <a:noFill/>
          <a:ln>
            <a:noFill/>
          </a:ln>
        </p:spPr>
        <p:txBody>
          <a:bodyPr anchorCtr="0" anchor="t" bIns="45700" lIns="91425" spcFirstLastPara="1" rIns="91425" wrap="square" tIns="45700">
            <a:noAutofit/>
          </a:bodyPr>
          <a:lstStyle/>
          <a:p>
            <a:pPr indent="-381000" lvl="0" marL="342900" rtl="0" algn="l">
              <a:spcBef>
                <a:spcPts val="0"/>
              </a:spcBef>
              <a:spcAft>
                <a:spcPts val="0"/>
              </a:spcAft>
              <a:buClr>
                <a:srgbClr val="FFFFFF"/>
              </a:buClr>
              <a:buSzPts val="2800"/>
              <a:buFont typeface="Lustria"/>
              <a:buChar char="•"/>
            </a:pPr>
            <a:r>
              <a:rPr lang="en-US" sz="2800">
                <a:solidFill>
                  <a:srgbClr val="FFFFFF"/>
                </a:solidFill>
              </a:rPr>
              <a:t>The Scientific Method (hypothesis-driven; cause-effect)</a:t>
            </a:r>
            <a:endParaRPr sz="2800">
              <a:solidFill>
                <a:srgbClr val="FFFFFF"/>
              </a:solidFill>
            </a:endParaRPr>
          </a:p>
          <a:p>
            <a:pPr indent="-381000" lvl="0" marL="342900" rtl="0" algn="l">
              <a:spcBef>
                <a:spcPts val="2000"/>
              </a:spcBef>
              <a:spcAft>
                <a:spcPts val="0"/>
              </a:spcAft>
              <a:buClr>
                <a:srgbClr val="FFFFFF"/>
              </a:buClr>
              <a:buSzPts val="2800"/>
              <a:buFont typeface="Lustria"/>
              <a:buChar char="•"/>
            </a:pPr>
            <a:r>
              <a:rPr lang="en-US" sz="2800">
                <a:solidFill>
                  <a:srgbClr val="FFFFFF"/>
                </a:solidFill>
              </a:rPr>
              <a:t>How many foragers, and what are they taking?</a:t>
            </a:r>
            <a:endParaRPr sz="2800">
              <a:solidFill>
                <a:srgbClr val="FFFFFF"/>
              </a:solidFill>
            </a:endParaRPr>
          </a:p>
          <a:p>
            <a:pPr indent="-381000" lvl="0" marL="342900" rtl="0" algn="l">
              <a:spcBef>
                <a:spcPts val="2000"/>
              </a:spcBef>
              <a:spcAft>
                <a:spcPts val="0"/>
              </a:spcAft>
              <a:buClr>
                <a:srgbClr val="FFFFFF"/>
              </a:buClr>
              <a:buSzPts val="2800"/>
              <a:buFont typeface="Lustria"/>
              <a:buChar char="•"/>
            </a:pPr>
            <a:r>
              <a:rPr lang="en-US" sz="2800">
                <a:solidFill>
                  <a:srgbClr val="FFFFFF"/>
                </a:solidFill>
              </a:rPr>
              <a:t>How is foraging impacting ecology?</a:t>
            </a:r>
            <a:endParaRPr sz="2800">
              <a:solidFill>
                <a:srgbClr val="FFFFFF"/>
              </a:solidFill>
            </a:endParaRPr>
          </a:p>
          <a:p>
            <a:pPr indent="-381000" lvl="0" marL="342900" rtl="0" algn="l">
              <a:spcBef>
                <a:spcPts val="2000"/>
              </a:spcBef>
              <a:spcAft>
                <a:spcPts val="0"/>
              </a:spcAft>
              <a:buClr>
                <a:srgbClr val="FFFFFF"/>
              </a:buClr>
              <a:buSzPts val="2800"/>
              <a:buFont typeface="Lustria"/>
              <a:buChar char="•"/>
            </a:pPr>
            <a:r>
              <a:rPr lang="en-US" sz="2800">
                <a:solidFill>
                  <a:srgbClr val="FFFFFF"/>
                </a:solidFill>
              </a:rPr>
              <a:t>Control groups/regions</a:t>
            </a:r>
            <a:endParaRPr sz="2800">
              <a:solidFill>
                <a:srgbClr val="FFFFFF"/>
              </a:solidFill>
            </a:endParaRPr>
          </a:p>
          <a:p>
            <a:pPr indent="0" lvl="0" marL="0" rtl="0" algn="l">
              <a:spcBef>
                <a:spcPts val="2000"/>
              </a:spcBef>
              <a:spcAft>
                <a:spcPts val="0"/>
              </a:spcAft>
              <a:buClr>
                <a:schemeClr val="lt2"/>
              </a:buClr>
              <a:buSzPts val="2200"/>
              <a:buFont typeface="Lustria"/>
              <a:buNone/>
            </a:pPr>
            <a:r>
              <a:rPr lang="en-US" sz="2800">
                <a:solidFill>
                  <a:srgbClr val="FFFFFF"/>
                </a:solidFill>
              </a:rPr>
              <a:t> </a:t>
            </a:r>
            <a:endParaRPr sz="2800">
              <a:solidFill>
                <a:srgbClr val="FFFFFF"/>
              </a:solidFill>
            </a:endParaRPr>
          </a:p>
        </p:txBody>
      </p:sp>
      <p:pic>
        <p:nvPicPr>
          <p:cNvPr id="305" name="Google Shape;305;p44"/>
          <p:cNvPicPr preferRelativeResize="0"/>
          <p:nvPr/>
        </p:nvPicPr>
        <p:blipFill rotWithShape="1">
          <a:blip r:embed="rId3">
            <a:alphaModFix/>
          </a:blip>
          <a:srcRect b="0" l="0" r="0" t="0"/>
          <a:stretch/>
        </p:blipFill>
        <p:spPr>
          <a:xfrm>
            <a:off x="5211097" y="2133599"/>
            <a:ext cx="3932902" cy="26193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45"/>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2"/>
              </a:buClr>
              <a:buSzPts val="4800"/>
              <a:buFont typeface="Lustria"/>
              <a:buNone/>
            </a:pPr>
            <a:r>
              <a:rPr lang="en-US">
                <a:solidFill>
                  <a:srgbClr val="FFFFFF"/>
                </a:solidFill>
              </a:rPr>
              <a:t>Social-constructivist</a:t>
            </a:r>
            <a:endParaRPr>
              <a:solidFill>
                <a:srgbClr val="FFFFFF"/>
              </a:solidFill>
            </a:endParaRPr>
          </a:p>
        </p:txBody>
      </p:sp>
      <p:sp>
        <p:nvSpPr>
          <p:cNvPr id="311" name="Google Shape;311;p45"/>
          <p:cNvSpPr txBox="1"/>
          <p:nvPr>
            <p:ph idx="1" type="body"/>
          </p:nvPr>
        </p:nvSpPr>
        <p:spPr>
          <a:xfrm>
            <a:off x="314250" y="1331925"/>
            <a:ext cx="4582800" cy="4827600"/>
          </a:xfrm>
          <a:prstGeom prst="rect">
            <a:avLst/>
          </a:prstGeom>
          <a:noFill/>
          <a:ln>
            <a:noFill/>
          </a:ln>
        </p:spPr>
        <p:txBody>
          <a:bodyPr anchorCtr="0" anchor="t" bIns="45700" lIns="91425" spcFirstLastPara="1" rIns="91425" wrap="square" tIns="45700">
            <a:noAutofit/>
          </a:bodyPr>
          <a:lstStyle/>
          <a:p>
            <a:pPr indent="-368300" lvl="0" marL="342900" rtl="0" algn="l">
              <a:lnSpc>
                <a:spcPct val="90000"/>
              </a:lnSpc>
              <a:spcBef>
                <a:spcPts val="0"/>
              </a:spcBef>
              <a:spcAft>
                <a:spcPts val="0"/>
              </a:spcAft>
              <a:buClr>
                <a:srgbClr val="FFFFFF"/>
              </a:buClr>
              <a:buSzPts val="2600"/>
              <a:buFont typeface="Lustria"/>
              <a:buChar char="•"/>
            </a:pPr>
            <a:r>
              <a:rPr lang="en-US" sz="2600">
                <a:solidFill>
                  <a:srgbClr val="FFFFFF"/>
                </a:solidFill>
              </a:rPr>
              <a:t>Why are people foraging? (for food, for fun, connection to nature, tradition?)</a:t>
            </a:r>
            <a:endParaRPr sz="2600">
              <a:solidFill>
                <a:srgbClr val="FFFFFF"/>
              </a:solidFill>
            </a:endParaRPr>
          </a:p>
          <a:p>
            <a:pPr indent="-368300" lvl="0" marL="342900" rtl="0" algn="l">
              <a:lnSpc>
                <a:spcPct val="90000"/>
              </a:lnSpc>
              <a:spcBef>
                <a:spcPts val="2000"/>
              </a:spcBef>
              <a:spcAft>
                <a:spcPts val="0"/>
              </a:spcAft>
              <a:buClr>
                <a:srgbClr val="FFFFFF"/>
              </a:buClr>
              <a:buSzPts val="2600"/>
              <a:buFont typeface="Lustria"/>
              <a:buChar char="•"/>
            </a:pPr>
            <a:r>
              <a:rPr lang="en-US" sz="2600">
                <a:solidFill>
                  <a:srgbClr val="FFFFFF"/>
                </a:solidFill>
              </a:rPr>
              <a:t>Who is foraging? (families, new immigrants, homeless?)</a:t>
            </a:r>
            <a:endParaRPr sz="2600">
              <a:solidFill>
                <a:srgbClr val="FFFFFF"/>
              </a:solidFill>
            </a:endParaRPr>
          </a:p>
          <a:p>
            <a:pPr indent="-368300" lvl="0" marL="342900" rtl="0" algn="l">
              <a:lnSpc>
                <a:spcPct val="90000"/>
              </a:lnSpc>
              <a:spcBef>
                <a:spcPts val="2000"/>
              </a:spcBef>
              <a:spcAft>
                <a:spcPts val="0"/>
              </a:spcAft>
              <a:buClr>
                <a:srgbClr val="FFFFFF"/>
              </a:buClr>
              <a:buSzPts val="2600"/>
              <a:buFont typeface="Lustria"/>
              <a:buChar char="•"/>
            </a:pPr>
            <a:r>
              <a:rPr lang="en-US" sz="2600">
                <a:solidFill>
                  <a:srgbClr val="FFFFFF"/>
                </a:solidFill>
              </a:rPr>
              <a:t>What do foragers value?</a:t>
            </a:r>
            <a:endParaRPr sz="2600">
              <a:solidFill>
                <a:srgbClr val="FFFFFF"/>
              </a:solidFill>
            </a:endParaRPr>
          </a:p>
          <a:p>
            <a:pPr indent="-368300" lvl="0" marL="342900" rtl="0" algn="l">
              <a:lnSpc>
                <a:spcPct val="90000"/>
              </a:lnSpc>
              <a:spcBef>
                <a:spcPts val="2000"/>
              </a:spcBef>
              <a:spcAft>
                <a:spcPts val="0"/>
              </a:spcAft>
              <a:buClr>
                <a:srgbClr val="FFFFFF"/>
              </a:buClr>
              <a:buSzPts val="2600"/>
              <a:buFont typeface="Lustria"/>
              <a:buChar char="•"/>
            </a:pPr>
            <a:r>
              <a:rPr lang="en-US" sz="2600">
                <a:solidFill>
                  <a:srgbClr val="FFFFFF"/>
                </a:solidFill>
              </a:rPr>
              <a:t>What is role of foraging for other forms of urban conservation and environmental education?</a:t>
            </a:r>
            <a:endParaRPr sz="2600">
              <a:solidFill>
                <a:srgbClr val="FFFFFF"/>
              </a:solidFill>
            </a:endParaRPr>
          </a:p>
        </p:txBody>
      </p:sp>
      <p:pic>
        <p:nvPicPr>
          <p:cNvPr id="312" name="Google Shape;312;p45"/>
          <p:cNvPicPr preferRelativeResize="0"/>
          <p:nvPr/>
        </p:nvPicPr>
        <p:blipFill rotWithShape="1">
          <a:blip r:embed="rId3">
            <a:alphaModFix/>
          </a:blip>
          <a:srcRect b="0" l="0" r="0" t="0"/>
          <a:stretch/>
        </p:blipFill>
        <p:spPr>
          <a:xfrm>
            <a:off x="4897106" y="2205875"/>
            <a:ext cx="3980042" cy="265271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46"/>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2"/>
              </a:buClr>
              <a:buSzPts val="4800"/>
              <a:buFont typeface="Lustria"/>
              <a:buNone/>
            </a:pPr>
            <a:r>
              <a:rPr lang="en-US">
                <a:solidFill>
                  <a:srgbClr val="FFFFFF"/>
                </a:solidFill>
              </a:rPr>
              <a:t>Pragmatic</a:t>
            </a:r>
            <a:endParaRPr>
              <a:solidFill>
                <a:srgbClr val="FFFFFF"/>
              </a:solidFill>
            </a:endParaRPr>
          </a:p>
        </p:txBody>
      </p:sp>
      <p:sp>
        <p:nvSpPr>
          <p:cNvPr id="318" name="Google Shape;318;p46"/>
          <p:cNvSpPr txBox="1"/>
          <p:nvPr>
            <p:ph idx="1" type="body"/>
          </p:nvPr>
        </p:nvSpPr>
        <p:spPr>
          <a:xfrm>
            <a:off x="269226" y="1587500"/>
            <a:ext cx="4226700" cy="4572000"/>
          </a:xfrm>
          <a:prstGeom prst="rect">
            <a:avLst/>
          </a:prstGeom>
          <a:noFill/>
          <a:ln>
            <a:noFill/>
          </a:ln>
        </p:spPr>
        <p:txBody>
          <a:bodyPr anchorCtr="0" anchor="t" bIns="45700" lIns="91425" spcFirstLastPara="1" rIns="91425" wrap="square" tIns="45700">
            <a:noAutofit/>
          </a:bodyPr>
          <a:lstStyle/>
          <a:p>
            <a:pPr indent="-374650" lvl="0" marL="342900" rtl="0" algn="l">
              <a:spcBef>
                <a:spcPts val="0"/>
              </a:spcBef>
              <a:spcAft>
                <a:spcPts val="0"/>
              </a:spcAft>
              <a:buClr>
                <a:srgbClr val="FFFFFF"/>
              </a:buClr>
              <a:buSzPts val="2700"/>
              <a:buFont typeface="Lustria"/>
              <a:buChar char="•"/>
            </a:pPr>
            <a:r>
              <a:rPr lang="en-US" sz="2700">
                <a:solidFill>
                  <a:srgbClr val="FFFFFF"/>
                </a:solidFill>
              </a:rPr>
              <a:t>What trade-offs exist?</a:t>
            </a:r>
            <a:endParaRPr sz="2700">
              <a:solidFill>
                <a:srgbClr val="FFFFFF"/>
              </a:solidFill>
            </a:endParaRPr>
          </a:p>
          <a:p>
            <a:pPr indent="-374650" lvl="0" marL="342900" rtl="0" algn="l">
              <a:spcBef>
                <a:spcPts val="2000"/>
              </a:spcBef>
              <a:spcAft>
                <a:spcPts val="0"/>
              </a:spcAft>
              <a:buClr>
                <a:srgbClr val="FFFFFF"/>
              </a:buClr>
              <a:buSzPts val="2700"/>
              <a:buFont typeface="Lustria"/>
              <a:buChar char="•"/>
            </a:pPr>
            <a:r>
              <a:rPr lang="en-US" sz="2700">
                <a:solidFill>
                  <a:srgbClr val="FFFFFF"/>
                </a:solidFill>
              </a:rPr>
              <a:t>Can we create strictly protected areas and also areas where people can forage?</a:t>
            </a:r>
            <a:endParaRPr sz="2700">
              <a:solidFill>
                <a:srgbClr val="FFFFFF"/>
              </a:solidFill>
            </a:endParaRPr>
          </a:p>
          <a:p>
            <a:pPr indent="-374650" lvl="0" marL="342900" rtl="0" algn="l">
              <a:spcBef>
                <a:spcPts val="2000"/>
              </a:spcBef>
              <a:spcAft>
                <a:spcPts val="0"/>
              </a:spcAft>
              <a:buClr>
                <a:srgbClr val="FFFFFF"/>
              </a:buClr>
              <a:buSzPts val="2700"/>
              <a:buFont typeface="Lustria"/>
              <a:buChar char="•"/>
            </a:pPr>
            <a:r>
              <a:rPr lang="en-US" sz="2700">
                <a:solidFill>
                  <a:srgbClr val="FFFFFF"/>
                </a:solidFill>
              </a:rPr>
              <a:t>Can we change people’s practices around foraging to ensure sustainability? What would happen if we did?</a:t>
            </a:r>
            <a:endParaRPr sz="2700">
              <a:solidFill>
                <a:srgbClr val="FFFFFF"/>
              </a:solidFill>
            </a:endParaRPr>
          </a:p>
          <a:p>
            <a:pPr indent="-203200" lvl="0" marL="342900" rtl="0" algn="l">
              <a:spcBef>
                <a:spcPts val="2000"/>
              </a:spcBef>
              <a:spcAft>
                <a:spcPts val="0"/>
              </a:spcAft>
              <a:buClr>
                <a:schemeClr val="lt1"/>
              </a:buClr>
              <a:buSzPts val="2200"/>
              <a:buFont typeface="Lustria"/>
              <a:buNone/>
            </a:pPr>
            <a:r>
              <a:t/>
            </a:r>
            <a:endParaRPr sz="2700">
              <a:solidFill>
                <a:srgbClr val="FFFFFF"/>
              </a:solidFill>
            </a:endParaRPr>
          </a:p>
        </p:txBody>
      </p:sp>
      <p:pic>
        <p:nvPicPr>
          <p:cNvPr id="319" name="Google Shape;319;p46"/>
          <p:cNvPicPr preferRelativeResize="0"/>
          <p:nvPr/>
        </p:nvPicPr>
        <p:blipFill rotWithShape="1">
          <a:blip r:embed="rId3">
            <a:alphaModFix/>
          </a:blip>
          <a:srcRect b="0" l="0" r="0" t="0"/>
          <a:stretch/>
        </p:blipFill>
        <p:spPr>
          <a:xfrm>
            <a:off x="4528696" y="2385976"/>
            <a:ext cx="3927916" cy="214792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47"/>
          <p:cNvSpPr txBox="1"/>
          <p:nvPr>
            <p:ph type="title"/>
          </p:nvPr>
        </p:nvSpPr>
        <p:spPr>
          <a:xfrm>
            <a:off x="685800" y="121023"/>
            <a:ext cx="7770900" cy="12468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F2F2F2"/>
              </a:buClr>
              <a:buSzPts val="4800"/>
              <a:buFont typeface="Lustria"/>
              <a:buNone/>
            </a:pPr>
            <a:r>
              <a:rPr lang="en-US">
                <a:solidFill>
                  <a:srgbClr val="F2F2F2"/>
                </a:solidFill>
              </a:rPr>
              <a:t>Advocacy/Participatory</a:t>
            </a:r>
            <a:endParaRPr>
              <a:solidFill>
                <a:srgbClr val="F2F2F2"/>
              </a:solidFill>
            </a:endParaRPr>
          </a:p>
        </p:txBody>
      </p:sp>
      <p:sp>
        <p:nvSpPr>
          <p:cNvPr id="325" name="Google Shape;325;p47"/>
          <p:cNvSpPr txBox="1"/>
          <p:nvPr/>
        </p:nvSpPr>
        <p:spPr>
          <a:xfrm>
            <a:off x="304800" y="1367825"/>
            <a:ext cx="4475700" cy="4791600"/>
          </a:xfrm>
          <a:prstGeom prst="rect">
            <a:avLst/>
          </a:prstGeom>
          <a:noFill/>
          <a:ln>
            <a:noFill/>
          </a:ln>
        </p:spPr>
        <p:txBody>
          <a:bodyPr anchorCtr="0" anchor="t" bIns="45700" lIns="91425" spcFirstLastPara="1" rIns="91425" wrap="square" tIns="45700">
            <a:noAutofit/>
          </a:bodyPr>
          <a:lstStyle/>
          <a:p>
            <a:pPr indent="-469900" lvl="0" marL="457200" marR="0" rtl="0" algn="l">
              <a:spcBef>
                <a:spcPts val="0"/>
              </a:spcBef>
              <a:spcAft>
                <a:spcPts val="0"/>
              </a:spcAft>
              <a:buClr>
                <a:srgbClr val="F2F2F2"/>
              </a:buClr>
              <a:buSzPts val="2360"/>
              <a:buFont typeface="Lustria"/>
              <a:buChar char="❖"/>
            </a:pPr>
            <a:r>
              <a:rPr lang="en-US" sz="2600">
                <a:solidFill>
                  <a:srgbClr val="F2F2F2"/>
                </a:solidFill>
                <a:latin typeface="Lustria"/>
                <a:ea typeface="Lustria"/>
                <a:cs typeface="Lustria"/>
                <a:sym typeface="Lustria"/>
              </a:rPr>
              <a:t>What really matters here? To whom?</a:t>
            </a:r>
            <a:endParaRPr sz="1600">
              <a:latin typeface="Lustria"/>
              <a:ea typeface="Lustria"/>
              <a:cs typeface="Lustria"/>
              <a:sym typeface="Lustria"/>
            </a:endParaRPr>
          </a:p>
          <a:p>
            <a:pPr indent="-469900" lvl="0" marL="457200" marR="0" rtl="0" algn="l">
              <a:spcBef>
                <a:spcPts val="2400"/>
              </a:spcBef>
              <a:spcAft>
                <a:spcPts val="0"/>
              </a:spcAft>
              <a:buClr>
                <a:srgbClr val="F2F2F2"/>
              </a:buClr>
              <a:buSzPts val="2360"/>
              <a:buFont typeface="Lustria"/>
              <a:buChar char="❖"/>
            </a:pPr>
            <a:r>
              <a:rPr lang="en-US" sz="2600">
                <a:solidFill>
                  <a:srgbClr val="F2F2F2"/>
                </a:solidFill>
                <a:latin typeface="Lustria"/>
                <a:ea typeface="Lustria"/>
                <a:cs typeface="Lustria"/>
                <a:sym typeface="Lustria"/>
              </a:rPr>
              <a:t>The research is done in direct collaboration with the foragers and what is important to them.</a:t>
            </a:r>
            <a:endParaRPr sz="1600">
              <a:latin typeface="Lustria"/>
              <a:ea typeface="Lustria"/>
              <a:cs typeface="Lustria"/>
              <a:sym typeface="Lustria"/>
            </a:endParaRPr>
          </a:p>
          <a:p>
            <a:pPr indent="-469900" lvl="0" marL="457200" marR="0" rtl="0" algn="l">
              <a:spcBef>
                <a:spcPts val="2400"/>
              </a:spcBef>
              <a:spcAft>
                <a:spcPts val="0"/>
              </a:spcAft>
              <a:buClr>
                <a:srgbClr val="F2F2F2"/>
              </a:buClr>
              <a:buSzPts val="2360"/>
              <a:buFont typeface="Lustria"/>
              <a:buChar char="❖"/>
            </a:pPr>
            <a:r>
              <a:rPr lang="en-US" sz="2600">
                <a:solidFill>
                  <a:srgbClr val="F2F2F2"/>
                </a:solidFill>
                <a:latin typeface="Lustria"/>
                <a:ea typeface="Lustria"/>
                <a:cs typeface="Lustria"/>
                <a:sym typeface="Lustria"/>
              </a:rPr>
              <a:t>The research questions emerge out of the process of collaborating with the foragers and other stakeholders</a:t>
            </a:r>
            <a:endParaRPr sz="2600">
              <a:solidFill>
                <a:srgbClr val="F2F2F2"/>
              </a:solidFill>
              <a:latin typeface="Lustria"/>
              <a:ea typeface="Lustria"/>
              <a:cs typeface="Lustria"/>
              <a:sym typeface="Lustria"/>
            </a:endParaRPr>
          </a:p>
          <a:p>
            <a:pPr indent="-354330" lvl="0" marL="457200" marR="0" rtl="0" algn="l">
              <a:spcBef>
                <a:spcPts val="2400"/>
              </a:spcBef>
              <a:spcAft>
                <a:spcPts val="0"/>
              </a:spcAft>
              <a:buClr>
                <a:srgbClr val="404040"/>
              </a:buClr>
              <a:buSzPts val="1620"/>
              <a:buFont typeface="Noto Sans Symbols"/>
              <a:buNone/>
            </a:pPr>
            <a:r>
              <a:t/>
            </a:r>
            <a:endParaRPr sz="2000">
              <a:solidFill>
                <a:srgbClr val="F2F2F2"/>
              </a:solidFill>
              <a:latin typeface="Lustria"/>
              <a:ea typeface="Lustria"/>
              <a:cs typeface="Lustria"/>
              <a:sym typeface="Lustria"/>
            </a:endParaRPr>
          </a:p>
        </p:txBody>
      </p:sp>
      <p:pic>
        <p:nvPicPr>
          <p:cNvPr descr="Image result for foraging in nyc parks" id="326" name="Google Shape;326;p47"/>
          <p:cNvPicPr preferRelativeResize="0"/>
          <p:nvPr/>
        </p:nvPicPr>
        <p:blipFill rotWithShape="1">
          <a:blip r:embed="rId3">
            <a:alphaModFix/>
          </a:blip>
          <a:srcRect b="0" l="0" r="0" t="0"/>
          <a:stretch/>
        </p:blipFill>
        <p:spPr>
          <a:xfrm>
            <a:off x="4780531" y="2069868"/>
            <a:ext cx="4229100" cy="274194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48"/>
          <p:cNvSpPr txBox="1"/>
          <p:nvPr>
            <p:ph type="title"/>
          </p:nvPr>
        </p:nvSpPr>
        <p:spPr>
          <a:xfrm>
            <a:off x="685800" y="121023"/>
            <a:ext cx="7770900" cy="1429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Another way to think about paradigms </a:t>
            </a:r>
            <a:endParaRPr/>
          </a:p>
        </p:txBody>
      </p:sp>
      <p:pic>
        <p:nvPicPr>
          <p:cNvPr id="333" name="Google Shape;333;p48"/>
          <p:cNvPicPr preferRelativeResize="0"/>
          <p:nvPr/>
        </p:nvPicPr>
        <p:blipFill>
          <a:blip r:embed="rId3">
            <a:alphaModFix/>
          </a:blip>
          <a:stretch>
            <a:fillRect/>
          </a:stretch>
        </p:blipFill>
        <p:spPr>
          <a:xfrm>
            <a:off x="2869600" y="1777788"/>
            <a:ext cx="6076950" cy="4562475"/>
          </a:xfrm>
          <a:prstGeom prst="rect">
            <a:avLst/>
          </a:prstGeom>
          <a:noFill/>
          <a:ln>
            <a:noFill/>
          </a:ln>
        </p:spPr>
      </p:pic>
      <p:sp>
        <p:nvSpPr>
          <p:cNvPr id="334" name="Google Shape;334;p48"/>
          <p:cNvSpPr txBox="1"/>
          <p:nvPr>
            <p:ph idx="1" type="body"/>
          </p:nvPr>
        </p:nvSpPr>
        <p:spPr>
          <a:xfrm>
            <a:off x="342900" y="1777800"/>
            <a:ext cx="2449200" cy="43617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a:t>Watch video #1:</a:t>
            </a:r>
            <a:endParaRPr/>
          </a:p>
          <a:p>
            <a:pPr indent="0" lvl="0" marL="0" rtl="0" algn="l">
              <a:spcBef>
                <a:spcPts val="2000"/>
              </a:spcBef>
              <a:spcAft>
                <a:spcPts val="0"/>
              </a:spcAft>
              <a:buNone/>
            </a:pPr>
            <a:r>
              <a:rPr lang="en-US"/>
              <a:t>https://www.youtube.com/watch?v=hCOsY5rkRs8</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49"/>
          <p:cNvSpPr txBox="1"/>
          <p:nvPr>
            <p:ph type="title"/>
          </p:nvPr>
        </p:nvSpPr>
        <p:spPr>
          <a:xfrm>
            <a:off x="685800" y="121024"/>
            <a:ext cx="7770900" cy="10686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800"/>
              <a:buFont typeface="Lustria"/>
              <a:buNone/>
            </a:pPr>
            <a:r>
              <a:rPr lang="en-US"/>
              <a:t>Where do you fit?</a:t>
            </a:r>
            <a:endParaRPr>
              <a:solidFill>
                <a:srgbClr val="C8D2B5"/>
              </a:solidFill>
            </a:endParaRPr>
          </a:p>
        </p:txBody>
      </p:sp>
      <p:pic>
        <p:nvPicPr>
          <p:cNvPr descr="Screenshot 2014-03-13 10.57.00.png" id="340" name="Google Shape;340;p49"/>
          <p:cNvPicPr preferRelativeResize="0"/>
          <p:nvPr>
            <p:ph idx="1" type="body"/>
          </p:nvPr>
        </p:nvPicPr>
        <p:blipFill rotWithShape="1">
          <a:blip r:embed="rId3">
            <a:alphaModFix/>
          </a:blip>
          <a:srcRect b="0" l="0" r="0" t="0"/>
          <a:stretch/>
        </p:blipFill>
        <p:spPr>
          <a:xfrm>
            <a:off x="1544474" y="3170975"/>
            <a:ext cx="6744600" cy="3526200"/>
          </a:xfrm>
          <a:prstGeom prst="rect">
            <a:avLst/>
          </a:prstGeom>
          <a:noFill/>
          <a:ln>
            <a:noFill/>
          </a:ln>
        </p:spPr>
      </p:pic>
      <p:sp>
        <p:nvSpPr>
          <p:cNvPr id="341" name="Google Shape;341;p49"/>
          <p:cNvSpPr txBox="1"/>
          <p:nvPr>
            <p:ph idx="2" type="body"/>
          </p:nvPr>
        </p:nvSpPr>
        <p:spPr>
          <a:xfrm>
            <a:off x="153506" y="1189704"/>
            <a:ext cx="8892300" cy="4365600"/>
          </a:xfrm>
          <a:prstGeom prst="rect">
            <a:avLst/>
          </a:prstGeom>
          <a:noFill/>
          <a:ln>
            <a:noFill/>
          </a:ln>
        </p:spPr>
        <p:txBody>
          <a:bodyPr anchorCtr="0" anchor="t" bIns="45700" lIns="91425" spcFirstLastPara="1" rIns="91425" wrap="square" tIns="45700">
            <a:noAutofit/>
          </a:bodyPr>
          <a:lstStyle/>
          <a:p>
            <a:pPr indent="-361950" lvl="0" marL="342900" rtl="0" algn="l">
              <a:spcBef>
                <a:spcPts val="0"/>
              </a:spcBef>
              <a:spcAft>
                <a:spcPts val="0"/>
              </a:spcAft>
              <a:buClr>
                <a:schemeClr val="lt1"/>
              </a:buClr>
              <a:buSzPts val="2500"/>
              <a:buFont typeface="Lustria"/>
              <a:buChar char="•"/>
            </a:pPr>
            <a:r>
              <a:rPr lang="en-US" sz="2500"/>
              <a:t>Look at the original motivations that you wrote down. Can you think of others to add?</a:t>
            </a:r>
            <a:endParaRPr sz="2500"/>
          </a:p>
          <a:p>
            <a:pPr indent="-361950" lvl="0" marL="342900" rtl="0" algn="l">
              <a:spcBef>
                <a:spcPts val="2000"/>
              </a:spcBef>
              <a:spcAft>
                <a:spcPts val="0"/>
              </a:spcAft>
              <a:buClr>
                <a:schemeClr val="lt1"/>
              </a:buClr>
              <a:buSzPts val="2500"/>
              <a:buFont typeface="Lustria"/>
              <a:buChar char="•"/>
            </a:pPr>
            <a:r>
              <a:rPr lang="en-US" sz="2500"/>
              <a:t>In which paradigms do you think these motivations fit?</a:t>
            </a:r>
            <a:endParaRPr sz="25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2"/>
          <p:cNvSpPr txBox="1"/>
          <p:nvPr>
            <p:ph type="title"/>
          </p:nvPr>
        </p:nvSpPr>
        <p:spPr>
          <a:xfrm>
            <a:off x="685800" y="121023"/>
            <a:ext cx="7770900" cy="1429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Outline for today</a:t>
            </a:r>
            <a:endParaRPr/>
          </a:p>
        </p:txBody>
      </p:sp>
      <p:sp>
        <p:nvSpPr>
          <p:cNvPr id="224" name="Google Shape;224;p32"/>
          <p:cNvSpPr txBox="1"/>
          <p:nvPr>
            <p:ph idx="1" type="body"/>
          </p:nvPr>
        </p:nvSpPr>
        <p:spPr>
          <a:xfrm>
            <a:off x="685800" y="1681850"/>
            <a:ext cx="7770900" cy="4444200"/>
          </a:xfrm>
          <a:prstGeom prst="rect">
            <a:avLst/>
          </a:prstGeom>
        </p:spPr>
        <p:txBody>
          <a:bodyPr anchorCtr="0" anchor="t" bIns="45700" lIns="91425" spcFirstLastPara="1" rIns="91425" wrap="square" tIns="45700">
            <a:noAutofit/>
          </a:bodyPr>
          <a:lstStyle/>
          <a:p>
            <a:pPr indent="-406400" lvl="0" marL="457200" rtl="0" algn="l">
              <a:spcBef>
                <a:spcPts val="2000"/>
              </a:spcBef>
              <a:spcAft>
                <a:spcPts val="0"/>
              </a:spcAft>
              <a:buSzPts val="2800"/>
              <a:buAutoNum type="arabicPeriod"/>
            </a:pPr>
            <a:r>
              <a:rPr lang="en-US" sz="2800"/>
              <a:t>Learn about how the philosophy of science can guide our choices in methodology and approach</a:t>
            </a:r>
            <a:endParaRPr sz="2800"/>
          </a:p>
          <a:p>
            <a:pPr indent="-406400" lvl="0" marL="457200" rtl="0" algn="l">
              <a:spcBef>
                <a:spcPts val="0"/>
              </a:spcBef>
              <a:spcAft>
                <a:spcPts val="0"/>
              </a:spcAft>
              <a:buSzPts val="2800"/>
              <a:buAutoNum type="arabicPeriod"/>
            </a:pPr>
            <a:r>
              <a:rPr lang="en-US" sz="2800"/>
              <a:t>Think critically about the scientific method - what it has to offer, but also its limitations for finding “truth”</a:t>
            </a:r>
            <a:endParaRPr sz="2800"/>
          </a:p>
          <a:p>
            <a:pPr indent="-406400" lvl="0" marL="457200" rtl="0" algn="l">
              <a:spcBef>
                <a:spcPts val="0"/>
              </a:spcBef>
              <a:spcAft>
                <a:spcPts val="0"/>
              </a:spcAft>
              <a:buSzPts val="2800"/>
              <a:buAutoNum type="arabicPeriod"/>
            </a:pPr>
            <a:r>
              <a:rPr lang="en-US" sz="2800"/>
              <a:t>Have a better understanding of your personal goals for doing research and what you would hope to achieve with your capstone research (in an abstract sense)</a:t>
            </a:r>
            <a:endParaRPr sz="28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50"/>
          <p:cNvSpPr txBox="1"/>
          <p:nvPr>
            <p:ph type="title"/>
          </p:nvPr>
        </p:nvSpPr>
        <p:spPr>
          <a:xfrm>
            <a:off x="685800" y="121023"/>
            <a:ext cx="7770900" cy="14298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800"/>
              <a:buFont typeface="Lustria"/>
              <a:buNone/>
            </a:pPr>
            <a:r>
              <a:rPr lang="en-US"/>
              <a:t>Different approaches</a:t>
            </a:r>
            <a:endParaRPr/>
          </a:p>
        </p:txBody>
      </p:sp>
      <p:sp>
        <p:nvSpPr>
          <p:cNvPr id="347" name="Google Shape;347;p50"/>
          <p:cNvSpPr txBox="1"/>
          <p:nvPr>
            <p:ph idx="1" type="body"/>
          </p:nvPr>
        </p:nvSpPr>
        <p:spPr>
          <a:xfrm>
            <a:off x="685800" y="1869141"/>
            <a:ext cx="7770900" cy="4257000"/>
          </a:xfrm>
          <a:prstGeom prst="rect">
            <a:avLst/>
          </a:prstGeom>
          <a:noFill/>
          <a:ln>
            <a:noFill/>
          </a:ln>
        </p:spPr>
        <p:txBody>
          <a:bodyPr anchorCtr="0" anchor="t" bIns="45700" lIns="91425" spcFirstLastPara="1" rIns="91425" wrap="square" tIns="45700">
            <a:noAutofit/>
          </a:bodyPr>
          <a:lstStyle/>
          <a:p>
            <a:pPr indent="-342900" lvl="0" marL="342900" rtl="0" algn="l">
              <a:spcBef>
                <a:spcPts val="2000"/>
              </a:spcBef>
              <a:spcAft>
                <a:spcPts val="0"/>
              </a:spcAft>
              <a:buClr>
                <a:schemeClr val="lt1"/>
              </a:buClr>
              <a:buSzPts val="2200"/>
              <a:buFont typeface="Lustria"/>
              <a:buChar char="•"/>
            </a:pPr>
            <a:r>
              <a:rPr lang="en-US"/>
              <a:t>Watch the lecture by Catherine Flowers here: https://humanrights.fhi.duke.edu/environmental-justice-community-research-opportunity/</a:t>
            </a:r>
            <a:endParaRPr/>
          </a:p>
          <a:p>
            <a:pPr indent="-342900" lvl="0" marL="342900" rtl="0" algn="l">
              <a:spcBef>
                <a:spcPts val="2000"/>
              </a:spcBef>
              <a:spcAft>
                <a:spcPts val="0"/>
              </a:spcAft>
              <a:buClr>
                <a:schemeClr val="lt1"/>
              </a:buClr>
              <a:buSzPts val="2200"/>
              <a:buFont typeface="Lustria"/>
              <a:buChar char="•"/>
            </a:pPr>
            <a:r>
              <a:rPr lang="en-US"/>
              <a:t>Ms. Flowers describes an environmental problem that is entwined with social, racial, and economic issues. </a:t>
            </a:r>
            <a:endParaRPr/>
          </a:p>
          <a:p>
            <a:pPr indent="-342900" lvl="0" marL="342900" rtl="0" algn="l">
              <a:spcBef>
                <a:spcPts val="2000"/>
              </a:spcBef>
              <a:spcAft>
                <a:spcPts val="0"/>
              </a:spcAft>
              <a:buClr>
                <a:schemeClr val="lt1"/>
              </a:buClr>
              <a:buSzPts val="2200"/>
              <a:buFont typeface="Lustria"/>
              <a:buChar char="•"/>
            </a:pPr>
            <a:r>
              <a:rPr lang="en-US"/>
              <a:t>During presentation of the research, think about what types of research will be important to do to help address this problem. Write down key research questions and think about what paradigms would be important to addressing these questions.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51"/>
          <p:cNvSpPr txBox="1"/>
          <p:nvPr>
            <p:ph type="title"/>
          </p:nvPr>
        </p:nvSpPr>
        <p:spPr>
          <a:xfrm>
            <a:off x="685800" y="121023"/>
            <a:ext cx="7770900" cy="1429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Discussion #1</a:t>
            </a:r>
            <a:endParaRPr/>
          </a:p>
        </p:txBody>
      </p:sp>
      <p:sp>
        <p:nvSpPr>
          <p:cNvPr id="354" name="Google Shape;354;p51"/>
          <p:cNvSpPr txBox="1"/>
          <p:nvPr>
            <p:ph idx="1" type="body"/>
          </p:nvPr>
        </p:nvSpPr>
        <p:spPr>
          <a:xfrm>
            <a:off x="685800" y="1869141"/>
            <a:ext cx="7770900" cy="42570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a:t>Why do you personally think research might be important to your goals for your Masters (in policy or science)?</a:t>
            </a:r>
            <a:endParaRPr/>
          </a:p>
          <a:p>
            <a:pPr indent="0" lvl="0" marL="0" rtl="0" algn="l">
              <a:spcBef>
                <a:spcPts val="2000"/>
              </a:spcBef>
              <a:spcAft>
                <a:spcPts val="0"/>
              </a:spcAft>
              <a:buNone/>
            </a:pPr>
            <a:r>
              <a:rPr lang="en-US"/>
              <a:t>What are your overall motivations when it comes to doing research? (why/what/who is your research for?)</a:t>
            </a:r>
            <a:endParaRPr/>
          </a:p>
          <a:p>
            <a:pPr indent="0" lvl="0" marL="0" rtl="0" algn="l">
              <a:spcBef>
                <a:spcPts val="2000"/>
              </a:spcBef>
              <a:spcAft>
                <a:spcPts val="0"/>
              </a:spcAft>
              <a:buNone/>
            </a:pPr>
            <a:r>
              <a:rPr lang="en-US"/>
              <a:t>(Did this change from beginning to end of lecture?)</a:t>
            </a:r>
            <a:endParaRPr/>
          </a:p>
          <a:p>
            <a:pPr indent="0" lvl="0" marL="0" rtl="0" algn="l">
              <a:spcBef>
                <a:spcPts val="2000"/>
              </a:spcBef>
              <a:spcAft>
                <a:spcPts val="0"/>
              </a:spcAft>
              <a:buNone/>
            </a:pPr>
            <a:r>
              <a:rPr lang="en-US"/>
              <a:t>Which research “paradigm(s)” do you feel most connection with?</a:t>
            </a:r>
            <a:endParaRPr/>
          </a:p>
          <a:p>
            <a:pPr indent="0" lvl="0" marL="0" rtl="0" algn="l">
              <a:spcBef>
                <a:spcPts val="2000"/>
              </a:spcBef>
              <a:spcAft>
                <a:spcPts val="0"/>
              </a:spcAft>
              <a:buNone/>
            </a:pPr>
            <a:r>
              <a:t/>
            </a:r>
            <a:endParaRPr/>
          </a:p>
          <a:p>
            <a:pPr indent="0" lvl="0" marL="0" rtl="0" algn="l">
              <a:spcBef>
                <a:spcPts val="200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52"/>
          <p:cNvSpPr txBox="1"/>
          <p:nvPr>
            <p:ph type="title"/>
          </p:nvPr>
        </p:nvSpPr>
        <p:spPr>
          <a:xfrm>
            <a:off x="685800" y="121023"/>
            <a:ext cx="7770900" cy="1429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Questions about lecture/reading</a:t>
            </a:r>
            <a:endParaRPr/>
          </a:p>
        </p:txBody>
      </p:sp>
      <p:sp>
        <p:nvSpPr>
          <p:cNvPr id="361" name="Google Shape;361;p52"/>
          <p:cNvSpPr txBox="1"/>
          <p:nvPr>
            <p:ph idx="1" type="body"/>
          </p:nvPr>
        </p:nvSpPr>
        <p:spPr>
          <a:xfrm>
            <a:off x="685800" y="1869141"/>
            <a:ext cx="7770900" cy="42570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a:t>Do you feel more affiliated with the realist/etic approach to research, or the relativist/emic approach?</a:t>
            </a:r>
            <a:endParaRPr/>
          </a:p>
          <a:p>
            <a:pPr indent="0" lvl="0" marL="0" rtl="0" algn="l">
              <a:spcBef>
                <a:spcPts val="2000"/>
              </a:spcBef>
              <a:spcAft>
                <a:spcPts val="0"/>
              </a:spcAft>
              <a:buNone/>
            </a:pPr>
            <a:r>
              <a:rPr lang="en-US"/>
              <a:t>Is the scientific method all we need to understand the environment and our relation to it? Why or why not?</a:t>
            </a:r>
            <a:endParaRPr/>
          </a:p>
          <a:p>
            <a:pPr indent="0" lvl="0" marL="0" rtl="0" algn="l">
              <a:spcBef>
                <a:spcPts val="2000"/>
              </a:spcBef>
              <a:spcAft>
                <a:spcPts val="0"/>
              </a:spcAft>
              <a:buNone/>
            </a:pPr>
            <a:r>
              <a:rPr lang="en-US"/>
              <a:t> In what ways is social science is a valuable tool for thinking about environmental policy?</a:t>
            </a:r>
            <a:endParaRPr/>
          </a:p>
          <a:p>
            <a:pPr indent="0" lvl="0" marL="0" rtl="0" algn="l">
              <a:spcBef>
                <a:spcPts val="2000"/>
              </a:spcBef>
              <a:spcAft>
                <a:spcPts val="0"/>
              </a:spcAft>
              <a:buNone/>
            </a:pPr>
            <a:r>
              <a:rPr lang="en-US"/>
              <a:t>What questions came up for you? Did another student answer your question in the reading? </a:t>
            </a:r>
            <a:endParaRPr/>
          </a:p>
          <a:p>
            <a:pPr indent="0" lvl="0" marL="0" rtl="0" algn="l">
              <a:spcBef>
                <a:spcPts val="2000"/>
              </a:spcBef>
              <a:spcAft>
                <a:spcPts val="0"/>
              </a:spcAft>
              <a:buNone/>
            </a:pPr>
            <a:r>
              <a:rPr lang="en-US"/>
              <a:t>What questions do you still have? (how did you do with this week’s materials?)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53"/>
          <p:cNvSpPr txBox="1"/>
          <p:nvPr>
            <p:ph type="title"/>
          </p:nvPr>
        </p:nvSpPr>
        <p:spPr>
          <a:xfrm>
            <a:off x="685800" y="121024"/>
            <a:ext cx="7770900" cy="906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Questions on Perusall</a:t>
            </a:r>
            <a:endParaRPr/>
          </a:p>
        </p:txBody>
      </p:sp>
      <p:sp>
        <p:nvSpPr>
          <p:cNvPr id="368" name="Google Shape;368;p53"/>
          <p:cNvSpPr txBox="1"/>
          <p:nvPr>
            <p:ph idx="1" type="body"/>
          </p:nvPr>
        </p:nvSpPr>
        <p:spPr>
          <a:xfrm>
            <a:off x="685800" y="1216751"/>
            <a:ext cx="7770900" cy="49095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a:t>If philosophy is theoretical, then why is it such an important driver in science?</a:t>
            </a:r>
            <a:endParaRPr/>
          </a:p>
          <a:p>
            <a:pPr indent="0" lvl="0" marL="0" rtl="0" algn="l">
              <a:spcBef>
                <a:spcPts val="2000"/>
              </a:spcBef>
              <a:spcAft>
                <a:spcPts val="0"/>
              </a:spcAft>
              <a:buNone/>
            </a:pPr>
            <a:r>
              <a:rPr lang="en-US"/>
              <a:t>How do we know if the results of research are “true”?</a:t>
            </a:r>
            <a:endParaRPr/>
          </a:p>
          <a:p>
            <a:pPr indent="0" lvl="0" marL="0" rtl="0" algn="l">
              <a:spcBef>
                <a:spcPts val="2000"/>
              </a:spcBef>
              <a:spcAft>
                <a:spcPts val="0"/>
              </a:spcAft>
              <a:buNone/>
            </a:pPr>
            <a:r>
              <a:rPr lang="en-US"/>
              <a:t>Are </a:t>
            </a:r>
            <a:r>
              <a:rPr lang="en-US"/>
              <a:t>certain</a:t>
            </a:r>
            <a:r>
              <a:rPr lang="en-US"/>
              <a:t> people more likely to hold a certain philosophy as opposed to another?</a:t>
            </a:r>
            <a:endParaRPr/>
          </a:p>
          <a:p>
            <a:pPr indent="0" lvl="0" marL="0" rtl="0" algn="l">
              <a:spcBef>
                <a:spcPts val="2000"/>
              </a:spcBef>
              <a:spcAft>
                <a:spcPts val="0"/>
              </a:spcAft>
              <a:buNone/>
            </a:pPr>
            <a:r>
              <a:rPr lang="en-US"/>
              <a:t>What can be considered “science”?</a:t>
            </a:r>
            <a:endParaRPr/>
          </a:p>
          <a:p>
            <a:pPr indent="0" lvl="0" marL="0" rtl="0" algn="l">
              <a:spcBef>
                <a:spcPts val="2000"/>
              </a:spcBef>
              <a:spcAft>
                <a:spcPts val="0"/>
              </a:spcAft>
              <a:buNone/>
            </a:pPr>
            <a:r>
              <a:rPr lang="en-US"/>
              <a:t>How can we do research and yet remain </a:t>
            </a:r>
            <a:r>
              <a:rPr lang="en-US"/>
              <a:t>detached</a:t>
            </a:r>
            <a:r>
              <a:rPr lang="en-US"/>
              <a:t> from our subjects? Is “unbiased” research possible?</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54"/>
          <p:cNvSpPr txBox="1"/>
          <p:nvPr>
            <p:ph type="title"/>
          </p:nvPr>
        </p:nvSpPr>
        <p:spPr>
          <a:xfrm>
            <a:off x="685800" y="121023"/>
            <a:ext cx="7770900" cy="1429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Discussion #2</a:t>
            </a:r>
            <a:endParaRPr/>
          </a:p>
        </p:txBody>
      </p:sp>
      <p:sp>
        <p:nvSpPr>
          <p:cNvPr id="375" name="Google Shape;375;p54"/>
          <p:cNvSpPr txBox="1"/>
          <p:nvPr>
            <p:ph idx="1" type="body"/>
          </p:nvPr>
        </p:nvSpPr>
        <p:spPr>
          <a:xfrm>
            <a:off x="685800" y="1869141"/>
            <a:ext cx="7770900" cy="42570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a:t>In your groups discuss the lecture by Catherine Flowers and the different types of ways she was gathering information about the situation. </a:t>
            </a:r>
            <a:endParaRPr/>
          </a:p>
          <a:p>
            <a:pPr indent="0" lvl="0" marL="0" rtl="0" algn="l">
              <a:spcBef>
                <a:spcPts val="2000"/>
              </a:spcBef>
              <a:spcAft>
                <a:spcPts val="0"/>
              </a:spcAft>
              <a:buNone/>
            </a:pPr>
            <a:r>
              <a:rPr lang="en-US"/>
              <a:t>In your group come up with a research question and approach to tackle part of the issue. </a:t>
            </a:r>
            <a:endParaRPr/>
          </a:p>
          <a:p>
            <a:pPr indent="0" lvl="0" marL="0" rtl="0" algn="l">
              <a:spcBef>
                <a:spcPts val="2000"/>
              </a:spcBef>
              <a:spcAft>
                <a:spcPts val="0"/>
              </a:spcAft>
              <a:buNone/>
            </a:pPr>
            <a:r>
              <a:rPr lang="en-US"/>
              <a:t>Identify the paradigm(s) associated with the approach you would take. </a:t>
            </a:r>
            <a:endParaRPr/>
          </a:p>
          <a:p>
            <a:pPr indent="0" lvl="0" marL="0" rtl="0" algn="l">
              <a:spcBef>
                <a:spcPts val="2000"/>
              </a:spcBef>
              <a:spcAft>
                <a:spcPts val="0"/>
              </a:spcAft>
              <a:buNone/>
            </a:pPr>
            <a:r>
              <a:rPr lang="en-US"/>
              <a:t>What other types of information would you need? Who would be impacted? Who would benefit? Etc.</a:t>
            </a:r>
            <a:endParaRPr/>
          </a:p>
          <a:p>
            <a:pPr indent="0" lvl="0" marL="0" rtl="0" algn="l">
              <a:spcBef>
                <a:spcPts val="2000"/>
              </a:spcBef>
              <a:spcAft>
                <a:spcPts val="0"/>
              </a:spcAft>
              <a:buNone/>
            </a:pPr>
            <a:r>
              <a:t/>
            </a:r>
            <a:endParaRPr/>
          </a:p>
          <a:p>
            <a:pPr indent="0" lvl="0" marL="0" rtl="0" algn="l">
              <a:spcBef>
                <a:spcPts val="2000"/>
              </a:spcBef>
              <a:spcAft>
                <a:spcPts val="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55"/>
          <p:cNvSpPr txBox="1"/>
          <p:nvPr>
            <p:ph type="title"/>
          </p:nvPr>
        </p:nvSpPr>
        <p:spPr>
          <a:xfrm>
            <a:off x="685800" y="121023"/>
            <a:ext cx="7770900" cy="1429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Next week</a:t>
            </a:r>
            <a:endParaRPr/>
          </a:p>
        </p:txBody>
      </p:sp>
      <p:sp>
        <p:nvSpPr>
          <p:cNvPr id="382" name="Google Shape;382;p55"/>
          <p:cNvSpPr txBox="1"/>
          <p:nvPr>
            <p:ph idx="1" type="body"/>
          </p:nvPr>
        </p:nvSpPr>
        <p:spPr>
          <a:xfrm>
            <a:off x="212275" y="1175650"/>
            <a:ext cx="8603400" cy="4966800"/>
          </a:xfrm>
          <a:prstGeom prst="rect">
            <a:avLst/>
          </a:prstGeom>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lang="en-US"/>
              <a:t>📋Complete the online training to be certified in Human Subjects research (see the other document in this folder). This is a basic requirement for doing research that involves people in any way, and gives you a background on the history of why this type of ethical review is so important. </a:t>
            </a:r>
            <a:endParaRPr b="1"/>
          </a:p>
          <a:p>
            <a:pPr indent="0" lvl="0" marL="0" rtl="0" algn="l">
              <a:lnSpc>
                <a:spcPct val="115000"/>
              </a:lnSpc>
              <a:spcBef>
                <a:spcPts val="1200"/>
              </a:spcBef>
              <a:spcAft>
                <a:spcPts val="0"/>
              </a:spcAft>
              <a:buNone/>
            </a:pPr>
            <a:r>
              <a:rPr lang="en-US"/>
              <a:t>📗 Read Chapter 5 in Science with Impact.</a:t>
            </a:r>
            <a:endParaRPr/>
          </a:p>
          <a:p>
            <a:pPr indent="0" lvl="0" marL="0" rtl="0" algn="l">
              <a:lnSpc>
                <a:spcPct val="115000"/>
              </a:lnSpc>
              <a:spcBef>
                <a:spcPts val="1200"/>
              </a:spcBef>
              <a:spcAft>
                <a:spcPts val="1200"/>
              </a:spcAft>
              <a:buNone/>
            </a:pPr>
            <a:r>
              <a:rPr lang="en-US"/>
              <a:t>📝 Write in your research notebook: What ethical concerns do you need to think about in relation to the research you plan to do for your capstone? (include location, populations, methods, etc.) What are potential ways that you could mitigate or address these issues?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3"/>
          <p:cNvSpPr txBox="1"/>
          <p:nvPr>
            <p:ph type="title"/>
          </p:nvPr>
        </p:nvSpPr>
        <p:spPr>
          <a:xfrm>
            <a:off x="685800" y="121023"/>
            <a:ext cx="7770900" cy="1429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Starting with your motivations</a:t>
            </a:r>
            <a:endParaRPr/>
          </a:p>
        </p:txBody>
      </p:sp>
      <p:sp>
        <p:nvSpPr>
          <p:cNvPr id="231" name="Google Shape;231;p33"/>
          <p:cNvSpPr txBox="1"/>
          <p:nvPr>
            <p:ph idx="1" type="body"/>
          </p:nvPr>
        </p:nvSpPr>
        <p:spPr>
          <a:xfrm>
            <a:off x="685800" y="1869141"/>
            <a:ext cx="7770900" cy="42570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sz="2800"/>
              <a:t>Pause this video (IMPORTANT!) and jot down answers to the following questions:</a:t>
            </a:r>
            <a:endParaRPr sz="2800"/>
          </a:p>
          <a:p>
            <a:pPr indent="0" lvl="0" marL="0" rtl="0" algn="l">
              <a:spcBef>
                <a:spcPts val="2000"/>
              </a:spcBef>
              <a:spcAft>
                <a:spcPts val="0"/>
              </a:spcAft>
              <a:buNone/>
            </a:pPr>
            <a:r>
              <a:rPr lang="en-US" sz="2800"/>
              <a:t>Why do you personally think research might be important to your goals for your Masters (in policy or science)?</a:t>
            </a:r>
            <a:endParaRPr sz="2800"/>
          </a:p>
          <a:p>
            <a:pPr indent="0" lvl="0" marL="0" rtl="0" algn="l">
              <a:spcBef>
                <a:spcPts val="2000"/>
              </a:spcBef>
              <a:spcAft>
                <a:spcPts val="0"/>
              </a:spcAft>
              <a:buNone/>
            </a:pPr>
            <a:r>
              <a:rPr lang="en-US" sz="2800"/>
              <a:t>What are your overall motivations when it comes to doing research? (why/what/who is your research for?)</a:t>
            </a:r>
            <a:endParaRPr sz="2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4"/>
          <p:cNvSpPr txBox="1"/>
          <p:nvPr>
            <p:ph type="title"/>
          </p:nvPr>
        </p:nvSpPr>
        <p:spPr>
          <a:xfrm>
            <a:off x="685800" y="121023"/>
            <a:ext cx="7770900" cy="1429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Reflect on the following quote:</a:t>
            </a:r>
            <a:endParaRPr/>
          </a:p>
        </p:txBody>
      </p:sp>
      <p:sp>
        <p:nvSpPr>
          <p:cNvPr id="238" name="Google Shape;238;p34"/>
          <p:cNvSpPr txBox="1"/>
          <p:nvPr>
            <p:ph idx="1" type="body"/>
          </p:nvPr>
        </p:nvSpPr>
        <p:spPr>
          <a:xfrm>
            <a:off x="685800" y="1869141"/>
            <a:ext cx="7770900" cy="42570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sz="2800"/>
              <a:t>“Only what can be established scientifically is true, objective, and valid everywhere and for everybody.” </a:t>
            </a:r>
            <a:endParaRPr sz="2800"/>
          </a:p>
          <a:p>
            <a:pPr indent="0" lvl="0" marL="0" rtl="0" algn="l">
              <a:spcBef>
                <a:spcPts val="2000"/>
              </a:spcBef>
              <a:spcAft>
                <a:spcPts val="0"/>
              </a:spcAft>
              <a:buNone/>
            </a:pPr>
            <a:r>
              <a:rPr lang="en-US" sz="2800"/>
              <a:t>Éric Weir, 20th century science philosopher</a:t>
            </a:r>
            <a:endParaRPr sz="2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5"/>
          <p:cNvSpPr txBox="1"/>
          <p:nvPr>
            <p:ph type="title"/>
          </p:nvPr>
        </p:nvSpPr>
        <p:spPr>
          <a:xfrm>
            <a:off x="725488" y="314324"/>
            <a:ext cx="7692900" cy="5476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lt2"/>
              </a:buClr>
              <a:buSzPts val="4400"/>
              <a:buFont typeface="Calibri"/>
              <a:buNone/>
            </a:pPr>
            <a:r>
              <a:rPr i="0" lang="en-US" sz="4400" u="none" cap="none" strike="noStrike">
                <a:solidFill>
                  <a:srgbClr val="FFFFFF"/>
                </a:solidFill>
              </a:rPr>
              <a:t>Is the scientific method all we need to understand the environment and our relation to it?</a:t>
            </a:r>
            <a:br>
              <a:rPr i="0" lang="en-US" sz="4400" u="none" cap="none" strike="noStrike">
                <a:solidFill>
                  <a:srgbClr val="FFFFFF"/>
                </a:solidFill>
              </a:rPr>
            </a:br>
            <a:br>
              <a:rPr i="0" lang="en-US" sz="4400" u="none" cap="none" strike="noStrike">
                <a:solidFill>
                  <a:srgbClr val="FFFFFF"/>
                </a:solidFill>
              </a:rPr>
            </a:br>
            <a:r>
              <a:rPr i="0" lang="en-US" sz="4400" u="none" cap="none" strike="noStrike">
                <a:solidFill>
                  <a:srgbClr val="FFFFFF"/>
                </a:solidFill>
              </a:rPr>
              <a:t>Why or why not? </a:t>
            </a:r>
            <a:endParaRPr i="0" sz="4400" u="none" cap="none" strike="noStrike">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6"/>
          <p:cNvSpPr txBox="1"/>
          <p:nvPr>
            <p:ph type="title"/>
          </p:nvPr>
        </p:nvSpPr>
        <p:spPr>
          <a:xfrm>
            <a:off x="685800" y="121023"/>
            <a:ext cx="7770900" cy="1429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What is the scientific method good at?</a:t>
            </a:r>
            <a:endParaRPr/>
          </a:p>
        </p:txBody>
      </p:sp>
      <p:sp>
        <p:nvSpPr>
          <p:cNvPr id="251" name="Google Shape;251;p36"/>
          <p:cNvSpPr txBox="1"/>
          <p:nvPr>
            <p:ph idx="1" type="body"/>
          </p:nvPr>
        </p:nvSpPr>
        <p:spPr>
          <a:xfrm>
            <a:off x="685800" y="1869141"/>
            <a:ext cx="7770900" cy="4257000"/>
          </a:xfrm>
          <a:prstGeom prst="rect">
            <a:avLst/>
          </a:prstGeom>
        </p:spPr>
        <p:txBody>
          <a:bodyPr anchorCtr="0" anchor="t" bIns="45700" lIns="91425" spcFirstLastPara="1" rIns="91425" wrap="square" tIns="45700">
            <a:noAutofit/>
          </a:bodyPr>
          <a:lstStyle/>
          <a:p>
            <a:pPr indent="-406400" lvl="0" marL="457200" rtl="0" algn="l">
              <a:spcBef>
                <a:spcPts val="2000"/>
              </a:spcBef>
              <a:spcAft>
                <a:spcPts val="0"/>
              </a:spcAft>
              <a:buSzPts val="2800"/>
              <a:buAutoNum type="arabicParenR"/>
            </a:pPr>
            <a:r>
              <a:rPr lang="en-US" sz="2800"/>
              <a:t>Breaking big questions into smaller questions (big concepts or issues into smaller parts)</a:t>
            </a:r>
            <a:endParaRPr sz="2800"/>
          </a:p>
          <a:p>
            <a:pPr indent="0" lvl="0" marL="0" rtl="0" algn="l">
              <a:spcBef>
                <a:spcPts val="2000"/>
              </a:spcBef>
              <a:spcAft>
                <a:spcPts val="0"/>
              </a:spcAft>
              <a:buNone/>
            </a:pPr>
            <a:r>
              <a:rPr lang="en-US" sz="2800"/>
              <a:t>	So rather than - “Is humanity driving biodiversity losses?” We can ask, “What types of land use changes are associated with reductions in primate populations?”</a:t>
            </a:r>
            <a:endParaRPr sz="2800"/>
          </a:p>
          <a:p>
            <a:pPr indent="0" lvl="0" marL="0" rtl="0" algn="l">
              <a:spcBef>
                <a:spcPts val="2000"/>
              </a:spcBef>
              <a:spcAft>
                <a:spcPts val="0"/>
              </a:spcAft>
              <a:buNone/>
            </a:pPr>
            <a:r>
              <a:t/>
            </a:r>
            <a:endParaRPr sz="28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7"/>
          <p:cNvSpPr txBox="1"/>
          <p:nvPr>
            <p:ph type="title"/>
          </p:nvPr>
        </p:nvSpPr>
        <p:spPr>
          <a:xfrm>
            <a:off x="685800" y="121023"/>
            <a:ext cx="7770900" cy="1429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Continued...</a:t>
            </a:r>
            <a:endParaRPr/>
          </a:p>
        </p:txBody>
      </p:sp>
      <p:sp>
        <p:nvSpPr>
          <p:cNvPr id="258" name="Google Shape;258;p37"/>
          <p:cNvSpPr txBox="1"/>
          <p:nvPr>
            <p:ph idx="1" type="body"/>
          </p:nvPr>
        </p:nvSpPr>
        <p:spPr>
          <a:xfrm>
            <a:off x="685800" y="1387926"/>
            <a:ext cx="7770900" cy="47382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sz="2800"/>
              <a:t>2) </a:t>
            </a:r>
            <a:r>
              <a:rPr lang="en-US" sz="2800"/>
              <a:t>Finding answers that may be replicable in different contexts (aka: “universal truths”)</a:t>
            </a:r>
            <a:endParaRPr sz="2800"/>
          </a:p>
          <a:p>
            <a:pPr indent="0" lvl="0" marL="0" rtl="0" algn="l">
              <a:spcBef>
                <a:spcPts val="2000"/>
              </a:spcBef>
              <a:spcAft>
                <a:spcPts val="0"/>
              </a:spcAft>
              <a:buNone/>
            </a:pPr>
            <a:r>
              <a:rPr lang="en-US" sz="2800"/>
              <a:t>So we might find information regarding land use changes in Brazil that could be relevant for Kenya</a:t>
            </a:r>
            <a:endParaRPr sz="2800"/>
          </a:p>
          <a:p>
            <a:pPr indent="0" lvl="0" marL="0" rtl="0" algn="l">
              <a:spcBef>
                <a:spcPts val="2000"/>
              </a:spcBef>
              <a:spcAft>
                <a:spcPts val="0"/>
              </a:spcAft>
              <a:buNone/>
            </a:pPr>
            <a:r>
              <a:rPr lang="en-US" sz="2800"/>
              <a:t>3)  examining phenomena that is material, tangible, can be counted, and that looks similar across space and time </a:t>
            </a:r>
            <a:endParaRPr sz="2800"/>
          </a:p>
          <a:p>
            <a:pPr indent="0" lvl="0" marL="0" rtl="0" algn="l">
              <a:spcBef>
                <a:spcPts val="2000"/>
              </a:spcBef>
              <a:spcAft>
                <a:spcPts val="0"/>
              </a:spcAft>
              <a:buNone/>
            </a:pPr>
            <a:r>
              <a:t/>
            </a:r>
            <a:endParaRPr sz="2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id="264" name="Google Shape;264;p38"/>
          <p:cNvPicPr preferRelativeResize="0"/>
          <p:nvPr/>
        </p:nvPicPr>
        <p:blipFill>
          <a:blip r:embed="rId3">
            <a:alphaModFix/>
          </a:blip>
          <a:stretch>
            <a:fillRect/>
          </a:stretch>
        </p:blipFill>
        <p:spPr>
          <a:xfrm>
            <a:off x="919850" y="152400"/>
            <a:ext cx="6553201" cy="65532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pic>
        <p:nvPicPr>
          <p:cNvPr id="270" name="Google Shape;270;p39"/>
          <p:cNvPicPr preferRelativeResize="0"/>
          <p:nvPr/>
        </p:nvPicPr>
        <p:blipFill>
          <a:blip r:embed="rId3">
            <a:alphaModFix/>
          </a:blip>
          <a:stretch>
            <a:fillRect/>
          </a:stretch>
        </p:blipFill>
        <p:spPr>
          <a:xfrm>
            <a:off x="451763" y="132813"/>
            <a:ext cx="8240475" cy="65923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tor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