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7"/>
  </p:notesMasterIdLst>
  <p:sldIdLst>
    <p:sldId id="482" r:id="rId2"/>
    <p:sldId id="483" r:id="rId3"/>
    <p:sldId id="484" r:id="rId4"/>
    <p:sldId id="485" r:id="rId5"/>
    <p:sldId id="468" r:id="rId6"/>
    <p:sldId id="522" r:id="rId7"/>
    <p:sldId id="480" r:id="rId8"/>
    <p:sldId id="481" r:id="rId9"/>
    <p:sldId id="471" r:id="rId10"/>
    <p:sldId id="486" r:id="rId11"/>
    <p:sldId id="492" r:id="rId12"/>
    <p:sldId id="494" r:id="rId13"/>
    <p:sldId id="498" r:id="rId14"/>
    <p:sldId id="497" r:id="rId15"/>
    <p:sldId id="499" r:id="rId16"/>
    <p:sldId id="504" r:id="rId17"/>
    <p:sldId id="505" r:id="rId18"/>
    <p:sldId id="521" r:id="rId19"/>
    <p:sldId id="523" r:id="rId20"/>
    <p:sldId id="506" r:id="rId21"/>
    <p:sldId id="518" r:id="rId22"/>
    <p:sldId id="487" r:id="rId23"/>
    <p:sldId id="510" r:id="rId24"/>
    <p:sldId id="509" r:id="rId25"/>
    <p:sldId id="511" r:id="rId26"/>
    <p:sldId id="513" r:id="rId27"/>
    <p:sldId id="512" r:id="rId28"/>
    <p:sldId id="491" r:id="rId29"/>
    <p:sldId id="502" r:id="rId30"/>
    <p:sldId id="520" r:id="rId31"/>
    <p:sldId id="519" r:id="rId32"/>
    <p:sldId id="508" r:id="rId33"/>
    <p:sldId id="500" r:id="rId34"/>
    <p:sldId id="514" r:id="rId35"/>
    <p:sldId id="51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24F8C-03D4-420B-990D-B149FB65DAF0}" v="135" dt="2025-10-20T12:15:48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82048" autoAdjust="0"/>
  </p:normalViewPr>
  <p:slideViewPr>
    <p:cSldViewPr snapToGrid="0">
      <p:cViewPr>
        <p:scale>
          <a:sx n="54" d="100"/>
          <a:sy n="54" d="100"/>
        </p:scale>
        <p:origin x="12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Kaplan" userId="9a1a4228da361b1e" providerId="LiveId" clId="{83824F8C-03D4-420B-990D-B149FB65DAF0}"/>
    <pc:docChg chg="undo custSel addSld delSld modSld">
      <pc:chgData name="Susan Kaplan" userId="9a1a4228da361b1e" providerId="LiveId" clId="{83824F8C-03D4-420B-990D-B149FB65DAF0}" dt="2025-10-20T12:50:45.225" v="1484" actId="114"/>
      <pc:docMkLst>
        <pc:docMk/>
      </pc:docMkLst>
      <pc:sldChg chg="modSp mod">
        <pc:chgData name="Susan Kaplan" userId="9a1a4228da361b1e" providerId="LiveId" clId="{83824F8C-03D4-420B-990D-B149FB65DAF0}" dt="2025-10-16T18:09:44.006" v="428" actId="255"/>
        <pc:sldMkLst>
          <pc:docMk/>
          <pc:sldMk cId="3133169174" sldId="468"/>
        </pc:sldMkLst>
        <pc:spChg chg="mod">
          <ac:chgData name="Susan Kaplan" userId="9a1a4228da361b1e" providerId="LiveId" clId="{83824F8C-03D4-420B-990D-B149FB65DAF0}" dt="2025-10-16T18:09:44.006" v="428" actId="255"/>
          <ac:spMkLst>
            <pc:docMk/>
            <pc:sldMk cId="3133169174" sldId="468"/>
            <ac:spMk id="2" creationId="{0C5C5D59-96BE-4115-B497-6929CB42F802}"/>
          </ac:spMkLst>
        </pc:spChg>
      </pc:sldChg>
      <pc:sldChg chg="modSp mod">
        <pc:chgData name="Susan Kaplan" userId="9a1a4228da361b1e" providerId="LiveId" clId="{83824F8C-03D4-420B-990D-B149FB65DAF0}" dt="2025-10-20T11:49:01.878" v="1067" actId="20577"/>
        <pc:sldMkLst>
          <pc:docMk/>
          <pc:sldMk cId="223540067" sldId="471"/>
        </pc:sldMkLst>
        <pc:spChg chg="mod">
          <ac:chgData name="Susan Kaplan" userId="9a1a4228da361b1e" providerId="LiveId" clId="{83824F8C-03D4-420B-990D-B149FB65DAF0}" dt="2025-10-16T18:10:45.073" v="433" actId="255"/>
          <ac:spMkLst>
            <pc:docMk/>
            <pc:sldMk cId="223540067" sldId="471"/>
            <ac:spMk id="2" creationId="{3F954FF0-A370-4C75-9D72-93D865F57591}"/>
          </ac:spMkLst>
        </pc:spChg>
        <pc:graphicFrameChg chg="mod">
          <ac:chgData name="Susan Kaplan" userId="9a1a4228da361b1e" providerId="LiveId" clId="{83824F8C-03D4-420B-990D-B149FB65DAF0}" dt="2025-10-20T11:49:01.878" v="1067" actId="20577"/>
          <ac:graphicFrameMkLst>
            <pc:docMk/>
            <pc:sldMk cId="223540067" sldId="471"/>
            <ac:graphicFrameMk id="15" creationId="{669C1866-FEDB-945A-F4B6-F391D461EB46}"/>
          </ac:graphicFrameMkLst>
        </pc:graphicFrameChg>
      </pc:sldChg>
      <pc:sldChg chg="modSp del mod">
        <pc:chgData name="Susan Kaplan" userId="9a1a4228da361b1e" providerId="LiveId" clId="{83824F8C-03D4-420B-990D-B149FB65DAF0}" dt="2025-10-14T19:46:56.879" v="99" actId="47"/>
        <pc:sldMkLst>
          <pc:docMk/>
          <pc:sldMk cId="730648351" sldId="478"/>
        </pc:sldMkLst>
        <pc:spChg chg="mod">
          <ac:chgData name="Susan Kaplan" userId="9a1a4228da361b1e" providerId="LiveId" clId="{83824F8C-03D4-420B-990D-B149FB65DAF0}" dt="2025-10-14T19:41:21.024" v="31" actId="255"/>
          <ac:spMkLst>
            <pc:docMk/>
            <pc:sldMk cId="730648351" sldId="478"/>
            <ac:spMk id="2" creationId="{23A2CEAE-184F-4FFE-92EF-5BD53F0B2011}"/>
          </ac:spMkLst>
        </pc:spChg>
      </pc:sldChg>
      <pc:sldChg chg="modSp mod">
        <pc:chgData name="Susan Kaplan" userId="9a1a4228da361b1e" providerId="LiveId" clId="{83824F8C-03D4-420B-990D-B149FB65DAF0}" dt="2025-10-16T18:24:40.830" v="570" actId="255"/>
        <pc:sldMkLst>
          <pc:docMk/>
          <pc:sldMk cId="139476646" sldId="480"/>
        </pc:sldMkLst>
        <pc:spChg chg="mod">
          <ac:chgData name="Susan Kaplan" userId="9a1a4228da361b1e" providerId="LiveId" clId="{83824F8C-03D4-420B-990D-B149FB65DAF0}" dt="2025-10-16T18:10:03.943" v="429" actId="255"/>
          <ac:spMkLst>
            <pc:docMk/>
            <pc:sldMk cId="139476646" sldId="480"/>
            <ac:spMk id="2" creationId="{28276649-70AC-4DDC-8F03-3EE2C0B5959B}"/>
          </ac:spMkLst>
        </pc:spChg>
        <pc:spChg chg="mod">
          <ac:chgData name="Susan Kaplan" userId="9a1a4228da361b1e" providerId="LiveId" clId="{83824F8C-03D4-420B-990D-B149FB65DAF0}" dt="2025-10-16T18:24:40.830" v="570" actId="255"/>
          <ac:spMkLst>
            <pc:docMk/>
            <pc:sldMk cId="139476646" sldId="480"/>
            <ac:spMk id="31" creationId="{2FDF0300-DE73-4001-BB2F-10FDCA713E2A}"/>
          </ac:spMkLst>
        </pc:spChg>
      </pc:sldChg>
      <pc:sldChg chg="modSp mod">
        <pc:chgData name="Susan Kaplan" userId="9a1a4228da361b1e" providerId="LiveId" clId="{83824F8C-03D4-420B-990D-B149FB65DAF0}" dt="2025-10-20T11:48:37.770" v="1046" actId="20577"/>
        <pc:sldMkLst>
          <pc:docMk/>
          <pc:sldMk cId="3847874263" sldId="481"/>
        </pc:sldMkLst>
        <pc:spChg chg="mod">
          <ac:chgData name="Susan Kaplan" userId="9a1a4228da361b1e" providerId="LiveId" clId="{83824F8C-03D4-420B-990D-B149FB65DAF0}" dt="2025-10-20T11:48:01.354" v="1025" actId="6549"/>
          <ac:spMkLst>
            <pc:docMk/>
            <pc:sldMk cId="3847874263" sldId="481"/>
            <ac:spMk id="2" creationId="{AE281BC3-E445-4F46-8E90-6FACAA1C2C27}"/>
          </ac:spMkLst>
        </pc:spChg>
        <pc:graphicFrameChg chg="mod">
          <ac:chgData name="Susan Kaplan" userId="9a1a4228da361b1e" providerId="LiveId" clId="{83824F8C-03D4-420B-990D-B149FB65DAF0}" dt="2025-10-20T11:48:37.770" v="1046" actId="20577"/>
          <ac:graphicFrameMkLst>
            <pc:docMk/>
            <pc:sldMk cId="3847874263" sldId="481"/>
            <ac:graphicFrameMk id="19" creationId="{FB0E1E12-5D35-FB55-6269-33CF2AB05152}"/>
          </ac:graphicFrameMkLst>
        </pc:graphicFrameChg>
      </pc:sldChg>
      <pc:sldChg chg="modSp mod">
        <pc:chgData name="Susan Kaplan" userId="9a1a4228da361b1e" providerId="LiveId" clId="{83824F8C-03D4-420B-990D-B149FB65DAF0}" dt="2025-10-16T18:24:18.214" v="569" actId="255"/>
        <pc:sldMkLst>
          <pc:docMk/>
          <pc:sldMk cId="37041140" sldId="483"/>
        </pc:sldMkLst>
        <pc:spChg chg="mod">
          <ac:chgData name="Susan Kaplan" userId="9a1a4228da361b1e" providerId="LiveId" clId="{83824F8C-03D4-420B-990D-B149FB65DAF0}" dt="2025-10-16T18:09:20.918" v="426" actId="255"/>
          <ac:spMkLst>
            <pc:docMk/>
            <pc:sldMk cId="37041140" sldId="483"/>
            <ac:spMk id="2" creationId="{0735BC33-D559-4C18-8DB2-76684F5520C5}"/>
          </ac:spMkLst>
        </pc:spChg>
        <pc:spChg chg="mod">
          <ac:chgData name="Susan Kaplan" userId="9a1a4228da361b1e" providerId="LiveId" clId="{83824F8C-03D4-420B-990D-B149FB65DAF0}" dt="2025-10-16T18:24:18.214" v="569" actId="255"/>
          <ac:spMkLst>
            <pc:docMk/>
            <pc:sldMk cId="37041140" sldId="483"/>
            <ac:spMk id="3" creationId="{0B7C3E11-377C-4104-B352-1252BDB45B0B}"/>
          </ac:spMkLst>
        </pc:spChg>
      </pc:sldChg>
      <pc:sldChg chg="modSp mod">
        <pc:chgData name="Susan Kaplan" userId="9a1a4228da361b1e" providerId="LiveId" clId="{83824F8C-03D4-420B-990D-B149FB65DAF0}" dt="2025-10-20T12:50:45.225" v="1484" actId="114"/>
        <pc:sldMkLst>
          <pc:docMk/>
          <pc:sldMk cId="3981231825" sldId="484"/>
        </pc:sldMkLst>
        <pc:spChg chg="mod">
          <ac:chgData name="Susan Kaplan" userId="9a1a4228da361b1e" providerId="LiveId" clId="{83824F8C-03D4-420B-990D-B149FB65DAF0}" dt="2025-10-16T18:09:32.561" v="427" actId="255"/>
          <ac:spMkLst>
            <pc:docMk/>
            <pc:sldMk cId="3981231825" sldId="484"/>
            <ac:spMk id="2" creationId="{5AB885B2-6674-46CE-85F3-A3F92A063153}"/>
          </ac:spMkLst>
        </pc:spChg>
        <pc:spChg chg="mod">
          <ac:chgData name="Susan Kaplan" userId="9a1a4228da361b1e" providerId="LiveId" clId="{83824F8C-03D4-420B-990D-B149FB65DAF0}" dt="2025-10-20T12:50:45.225" v="1484" actId="114"/>
          <ac:spMkLst>
            <pc:docMk/>
            <pc:sldMk cId="3981231825" sldId="484"/>
            <ac:spMk id="3" creationId="{317D3334-2462-4F52-980D-734FE1242A97}"/>
          </ac:spMkLst>
        </pc:spChg>
      </pc:sldChg>
      <pc:sldChg chg="modSp mod">
        <pc:chgData name="Susan Kaplan" userId="9a1a4228da361b1e" providerId="LiveId" clId="{83824F8C-03D4-420B-990D-B149FB65DAF0}" dt="2025-10-16T17:43:34.011" v="422" actId="255"/>
        <pc:sldMkLst>
          <pc:docMk/>
          <pc:sldMk cId="4111102015" sldId="485"/>
        </pc:sldMkLst>
        <pc:spChg chg="mod">
          <ac:chgData name="Susan Kaplan" userId="9a1a4228da361b1e" providerId="LiveId" clId="{83824F8C-03D4-420B-990D-B149FB65DAF0}" dt="2025-10-16T17:43:34.011" v="422" actId="255"/>
          <ac:spMkLst>
            <pc:docMk/>
            <pc:sldMk cId="4111102015" sldId="485"/>
            <ac:spMk id="2" creationId="{1FCBC0AB-8985-49B6-A407-AD7EC214B9A2}"/>
          </ac:spMkLst>
        </pc:spChg>
      </pc:sldChg>
      <pc:sldChg chg="modSp mod">
        <pc:chgData name="Susan Kaplan" userId="9a1a4228da361b1e" providerId="LiveId" clId="{83824F8C-03D4-420B-990D-B149FB65DAF0}" dt="2025-10-16T20:23:03.670" v="942" actId="6549"/>
        <pc:sldMkLst>
          <pc:docMk/>
          <pc:sldMk cId="556804933" sldId="486"/>
        </pc:sldMkLst>
        <pc:spChg chg="mod">
          <ac:chgData name="Susan Kaplan" userId="9a1a4228da361b1e" providerId="LiveId" clId="{83824F8C-03D4-420B-990D-B149FB65DAF0}" dt="2025-10-16T18:10:54.563" v="434" actId="255"/>
          <ac:spMkLst>
            <pc:docMk/>
            <pc:sldMk cId="556804933" sldId="486"/>
            <ac:spMk id="2" creationId="{B0BA1988-E4D2-4A7C-ABBB-9B2C390ED164}"/>
          </ac:spMkLst>
        </pc:spChg>
        <pc:spChg chg="mod">
          <ac:chgData name="Susan Kaplan" userId="9a1a4228da361b1e" providerId="LiveId" clId="{83824F8C-03D4-420B-990D-B149FB65DAF0}" dt="2025-10-16T20:23:03.670" v="942" actId="6549"/>
          <ac:spMkLst>
            <pc:docMk/>
            <pc:sldMk cId="556804933" sldId="486"/>
            <ac:spMk id="3" creationId="{5697C1CF-82BA-4E5D-9EDB-7FC2FF819B17}"/>
          </ac:spMkLst>
        </pc:spChg>
        <pc:picChg chg="mod">
          <ac:chgData name="Susan Kaplan" userId="9a1a4228da361b1e" providerId="LiveId" clId="{83824F8C-03D4-420B-990D-B149FB65DAF0}" dt="2025-10-16T18:25:06.416" v="573" actId="1076"/>
          <ac:picMkLst>
            <pc:docMk/>
            <pc:sldMk cId="556804933" sldId="486"/>
            <ac:picMk id="5" creationId="{396CCC90-0F61-47F1-9456-A093E0B39BB8}"/>
          </ac:picMkLst>
        </pc:picChg>
      </pc:sldChg>
      <pc:sldChg chg="modSp mod">
        <pc:chgData name="Susan Kaplan" userId="9a1a4228da361b1e" providerId="LiveId" clId="{83824F8C-03D4-420B-990D-B149FB65DAF0}" dt="2025-10-20T11:56:49.265" v="1187" actId="6549"/>
        <pc:sldMkLst>
          <pc:docMk/>
          <pc:sldMk cId="441079262" sldId="487"/>
        </pc:sldMkLst>
        <pc:spChg chg="mod">
          <ac:chgData name="Susan Kaplan" userId="9a1a4228da361b1e" providerId="LiveId" clId="{83824F8C-03D4-420B-990D-B149FB65DAF0}" dt="2025-10-20T11:56:49.265" v="1187" actId="6549"/>
          <ac:spMkLst>
            <pc:docMk/>
            <pc:sldMk cId="441079262" sldId="487"/>
            <ac:spMk id="2" creationId="{9A998CBF-DBA5-4880-9E75-4D7B48CE1C74}"/>
          </ac:spMkLst>
        </pc:spChg>
      </pc:sldChg>
      <pc:sldChg chg="modSp mod">
        <pc:chgData name="Susan Kaplan" userId="9a1a4228da361b1e" providerId="LiveId" clId="{83824F8C-03D4-420B-990D-B149FB65DAF0}" dt="2025-10-20T12:14:49.314" v="1443" actId="6549"/>
        <pc:sldMkLst>
          <pc:docMk/>
          <pc:sldMk cId="508701412" sldId="491"/>
        </pc:sldMkLst>
        <pc:spChg chg="mod">
          <ac:chgData name="Susan Kaplan" userId="9a1a4228da361b1e" providerId="LiveId" clId="{83824F8C-03D4-420B-990D-B149FB65DAF0}" dt="2025-10-16T20:17:15.706" v="807" actId="14100"/>
          <ac:spMkLst>
            <pc:docMk/>
            <pc:sldMk cId="508701412" sldId="491"/>
            <ac:spMk id="2" creationId="{5DC565E7-00A4-411F-A5DE-5F3DB431101E}"/>
          </ac:spMkLst>
        </pc:spChg>
        <pc:spChg chg="mod">
          <ac:chgData name="Susan Kaplan" userId="9a1a4228da361b1e" providerId="LiveId" clId="{83824F8C-03D4-420B-990D-B149FB65DAF0}" dt="2025-10-20T12:14:49.314" v="1443" actId="6549"/>
          <ac:spMkLst>
            <pc:docMk/>
            <pc:sldMk cId="508701412" sldId="491"/>
            <ac:spMk id="3" creationId="{1D08BDDF-0C4E-4BE1-A982-97A7A3ABF198}"/>
          </ac:spMkLst>
        </pc:spChg>
        <pc:picChg chg="mod">
          <ac:chgData name="Susan Kaplan" userId="9a1a4228da361b1e" providerId="LiveId" clId="{83824F8C-03D4-420B-990D-B149FB65DAF0}" dt="2025-10-16T20:16:29.343" v="793" actId="1076"/>
          <ac:picMkLst>
            <pc:docMk/>
            <pc:sldMk cId="508701412" sldId="491"/>
            <ac:picMk id="6" creationId="{26A3F996-1876-4943-83EE-299207F0B79D}"/>
          </ac:picMkLst>
        </pc:picChg>
      </pc:sldChg>
      <pc:sldChg chg="modSp mod">
        <pc:chgData name="Susan Kaplan" userId="9a1a4228da361b1e" providerId="LiveId" clId="{83824F8C-03D4-420B-990D-B149FB65DAF0}" dt="2025-10-16T18:26:41.806" v="625" actId="255"/>
        <pc:sldMkLst>
          <pc:docMk/>
          <pc:sldMk cId="2186694309" sldId="492"/>
        </pc:sldMkLst>
        <pc:spChg chg="mod">
          <ac:chgData name="Susan Kaplan" userId="9a1a4228da361b1e" providerId="LiveId" clId="{83824F8C-03D4-420B-990D-B149FB65DAF0}" dt="2025-10-16T18:11:06.175" v="435" actId="255"/>
          <ac:spMkLst>
            <pc:docMk/>
            <pc:sldMk cId="2186694309" sldId="492"/>
            <ac:spMk id="2" creationId="{D36A24C0-452D-4A55-8607-D73EAA4708EA}"/>
          </ac:spMkLst>
        </pc:spChg>
        <pc:graphicFrameChg chg="mod">
          <ac:chgData name="Susan Kaplan" userId="9a1a4228da361b1e" providerId="LiveId" clId="{83824F8C-03D4-420B-990D-B149FB65DAF0}" dt="2025-10-16T18:26:41.806" v="625" actId="255"/>
          <ac:graphicFrameMkLst>
            <pc:docMk/>
            <pc:sldMk cId="2186694309" sldId="492"/>
            <ac:graphicFrameMk id="6" creationId="{75CF94F9-0FB5-A80D-8B23-20B94361804B}"/>
          </ac:graphicFrameMkLst>
        </pc:graphicFrameChg>
      </pc:sldChg>
      <pc:sldChg chg="modSp del mod">
        <pc:chgData name="Susan Kaplan" userId="9a1a4228da361b1e" providerId="LiveId" clId="{83824F8C-03D4-420B-990D-B149FB65DAF0}" dt="2025-10-14T19:47:08.220" v="100" actId="47"/>
        <pc:sldMkLst>
          <pc:docMk/>
          <pc:sldMk cId="2178842408" sldId="493"/>
        </pc:sldMkLst>
        <pc:spChg chg="mod">
          <ac:chgData name="Susan Kaplan" userId="9a1a4228da361b1e" providerId="LiveId" clId="{83824F8C-03D4-420B-990D-B149FB65DAF0}" dt="2025-10-14T19:42:21" v="59" actId="27636"/>
          <ac:spMkLst>
            <pc:docMk/>
            <pc:sldMk cId="2178842408" sldId="493"/>
            <ac:spMk id="3" creationId="{14A5E3F6-4693-4C0D-940F-7D1BB3BFE2D3}"/>
          </ac:spMkLst>
        </pc:spChg>
      </pc:sldChg>
      <pc:sldChg chg="modSp mod">
        <pc:chgData name="Susan Kaplan" userId="9a1a4228da361b1e" providerId="LiveId" clId="{83824F8C-03D4-420B-990D-B149FB65DAF0}" dt="2025-10-20T11:50:32.599" v="1106" actId="20577"/>
        <pc:sldMkLst>
          <pc:docMk/>
          <pc:sldMk cId="2195897313" sldId="494"/>
        </pc:sldMkLst>
        <pc:spChg chg="mod">
          <ac:chgData name="Susan Kaplan" userId="9a1a4228da361b1e" providerId="LiveId" clId="{83824F8C-03D4-420B-990D-B149FB65DAF0}" dt="2025-10-16T18:11:18.096" v="436" actId="255"/>
          <ac:spMkLst>
            <pc:docMk/>
            <pc:sldMk cId="2195897313" sldId="494"/>
            <ac:spMk id="2" creationId="{D6BD67E7-1722-4FEE-939D-9E2D0AA97CCC}"/>
          </ac:spMkLst>
        </pc:spChg>
        <pc:spChg chg="mod">
          <ac:chgData name="Susan Kaplan" userId="9a1a4228da361b1e" providerId="LiveId" clId="{83824F8C-03D4-420B-990D-B149FB65DAF0}" dt="2025-10-20T11:50:32.599" v="1106" actId="20577"/>
          <ac:spMkLst>
            <pc:docMk/>
            <pc:sldMk cId="2195897313" sldId="494"/>
            <ac:spMk id="3" creationId="{391975B6-3A4C-41B5-81ED-B4C14442A269}"/>
          </ac:spMkLst>
        </pc:spChg>
      </pc:sldChg>
      <pc:sldChg chg="modSp mod">
        <pc:chgData name="Susan Kaplan" userId="9a1a4228da361b1e" providerId="LiveId" clId="{83824F8C-03D4-420B-990D-B149FB65DAF0}" dt="2025-10-16T18:11:34.895" v="437" actId="14100"/>
        <pc:sldMkLst>
          <pc:docMk/>
          <pc:sldMk cId="2980305683" sldId="497"/>
        </pc:sldMkLst>
        <pc:spChg chg="mod">
          <ac:chgData name="Susan Kaplan" userId="9a1a4228da361b1e" providerId="LiveId" clId="{83824F8C-03D4-420B-990D-B149FB65DAF0}" dt="2025-10-16T18:11:34.895" v="437" actId="14100"/>
          <ac:spMkLst>
            <pc:docMk/>
            <pc:sldMk cId="2980305683" sldId="497"/>
            <ac:spMk id="2" creationId="{D327CA97-D553-4E6A-A1EA-40B34E91547A}"/>
          </ac:spMkLst>
        </pc:spChg>
      </pc:sldChg>
      <pc:sldChg chg="modSp mod">
        <pc:chgData name="Susan Kaplan" userId="9a1a4228da361b1e" providerId="LiveId" clId="{83824F8C-03D4-420B-990D-B149FB65DAF0}" dt="2025-10-16T17:47:14.885" v="423" actId="255"/>
        <pc:sldMkLst>
          <pc:docMk/>
          <pc:sldMk cId="1713092870" sldId="498"/>
        </pc:sldMkLst>
        <pc:spChg chg="mod">
          <ac:chgData name="Susan Kaplan" userId="9a1a4228da361b1e" providerId="LiveId" clId="{83824F8C-03D4-420B-990D-B149FB65DAF0}" dt="2025-10-16T17:47:14.885" v="423" actId="255"/>
          <ac:spMkLst>
            <pc:docMk/>
            <pc:sldMk cId="1713092870" sldId="498"/>
            <ac:spMk id="2" creationId="{219FCAF0-24A3-4EE3-A3E7-ADE872D15AA9}"/>
          </ac:spMkLst>
        </pc:spChg>
      </pc:sldChg>
      <pc:sldChg chg="modSp mod">
        <pc:chgData name="Susan Kaplan" userId="9a1a4228da361b1e" providerId="LiveId" clId="{83824F8C-03D4-420B-990D-B149FB65DAF0}" dt="2025-10-20T11:51:24.321" v="1158" actId="6549"/>
        <pc:sldMkLst>
          <pc:docMk/>
          <pc:sldMk cId="1663038454" sldId="499"/>
        </pc:sldMkLst>
        <pc:spChg chg="mod">
          <ac:chgData name="Susan Kaplan" userId="9a1a4228da361b1e" providerId="LiveId" clId="{83824F8C-03D4-420B-990D-B149FB65DAF0}" dt="2025-10-20T11:51:24.321" v="1158" actId="6549"/>
          <ac:spMkLst>
            <pc:docMk/>
            <pc:sldMk cId="1663038454" sldId="499"/>
            <ac:spMk id="3" creationId="{E89C7B20-B95C-45C1-B941-C159C41BCAFB}"/>
          </ac:spMkLst>
        </pc:spChg>
      </pc:sldChg>
      <pc:sldChg chg="modSp mod">
        <pc:chgData name="Susan Kaplan" userId="9a1a4228da361b1e" providerId="LiveId" clId="{83824F8C-03D4-420B-990D-B149FB65DAF0}" dt="2025-10-16T20:20:35.577" v="866" actId="27636"/>
        <pc:sldMkLst>
          <pc:docMk/>
          <pc:sldMk cId="2151554059" sldId="500"/>
        </pc:sldMkLst>
        <pc:spChg chg="mod">
          <ac:chgData name="Susan Kaplan" userId="9a1a4228da361b1e" providerId="LiveId" clId="{83824F8C-03D4-420B-990D-B149FB65DAF0}" dt="2025-10-16T18:21:44.225" v="565" actId="20577"/>
          <ac:spMkLst>
            <pc:docMk/>
            <pc:sldMk cId="2151554059" sldId="500"/>
            <ac:spMk id="2" creationId="{4FEA86FF-A643-4746-90DF-A3D5BB13A0A6}"/>
          </ac:spMkLst>
        </pc:spChg>
        <pc:spChg chg="mod">
          <ac:chgData name="Susan Kaplan" userId="9a1a4228da361b1e" providerId="LiveId" clId="{83824F8C-03D4-420B-990D-B149FB65DAF0}" dt="2025-10-16T20:20:35.577" v="866" actId="27636"/>
          <ac:spMkLst>
            <pc:docMk/>
            <pc:sldMk cId="2151554059" sldId="500"/>
            <ac:spMk id="3" creationId="{28588D46-864F-4B90-A333-552E757709E0}"/>
          </ac:spMkLst>
        </pc:spChg>
        <pc:picChg chg="mod">
          <ac:chgData name="Susan Kaplan" userId="9a1a4228da361b1e" providerId="LiveId" clId="{83824F8C-03D4-420B-990D-B149FB65DAF0}" dt="2025-10-16T18:21:49.363" v="566" actId="1076"/>
          <ac:picMkLst>
            <pc:docMk/>
            <pc:sldMk cId="2151554059" sldId="500"/>
            <ac:picMk id="6" creationId="{F4696867-7B24-4855-BB8E-D69DA1F59630}"/>
          </ac:picMkLst>
        </pc:picChg>
      </pc:sldChg>
      <pc:sldChg chg="modSp mod">
        <pc:chgData name="Susan Kaplan" userId="9a1a4228da361b1e" providerId="LiveId" clId="{83824F8C-03D4-420B-990D-B149FB65DAF0}" dt="2025-10-20T12:15:18.087" v="1465" actId="6549"/>
        <pc:sldMkLst>
          <pc:docMk/>
          <pc:sldMk cId="1034229474" sldId="502"/>
        </pc:sldMkLst>
        <pc:spChg chg="mod">
          <ac:chgData name="Susan Kaplan" userId="9a1a4228da361b1e" providerId="LiveId" clId="{83824F8C-03D4-420B-990D-B149FB65DAF0}" dt="2025-10-16T18:20:20.952" v="532" actId="255"/>
          <ac:spMkLst>
            <pc:docMk/>
            <pc:sldMk cId="1034229474" sldId="502"/>
            <ac:spMk id="2" creationId="{8F787D99-8ACB-4617-8E96-92F664E91A22}"/>
          </ac:spMkLst>
        </pc:spChg>
        <pc:spChg chg="mod">
          <ac:chgData name="Susan Kaplan" userId="9a1a4228da361b1e" providerId="LiveId" clId="{83824F8C-03D4-420B-990D-B149FB65DAF0}" dt="2025-10-20T12:15:18.087" v="1465" actId="6549"/>
          <ac:spMkLst>
            <pc:docMk/>
            <pc:sldMk cId="1034229474" sldId="502"/>
            <ac:spMk id="3" creationId="{99F28EF5-81D8-471C-9BE5-20CADA5BF303}"/>
          </ac:spMkLst>
        </pc:spChg>
      </pc:sldChg>
      <pc:sldChg chg="modSp mod">
        <pc:chgData name="Susan Kaplan" userId="9a1a4228da361b1e" providerId="LiveId" clId="{83824F8C-03D4-420B-990D-B149FB65DAF0}" dt="2025-10-20T11:52:38.112" v="1169" actId="20577"/>
        <pc:sldMkLst>
          <pc:docMk/>
          <pc:sldMk cId="399346439" sldId="505"/>
        </pc:sldMkLst>
        <pc:spChg chg="mod">
          <ac:chgData name="Susan Kaplan" userId="9a1a4228da361b1e" providerId="LiveId" clId="{83824F8C-03D4-420B-990D-B149FB65DAF0}" dt="2025-10-16T18:12:15.942" v="440" actId="14100"/>
          <ac:spMkLst>
            <pc:docMk/>
            <pc:sldMk cId="399346439" sldId="505"/>
            <ac:spMk id="2" creationId="{9C4C4CBC-30FD-45E0-AC4B-4C78CBEDAE49}"/>
          </ac:spMkLst>
        </pc:spChg>
        <pc:spChg chg="mod">
          <ac:chgData name="Susan Kaplan" userId="9a1a4228da361b1e" providerId="LiveId" clId="{83824F8C-03D4-420B-990D-B149FB65DAF0}" dt="2025-10-20T11:52:38.112" v="1169" actId="20577"/>
          <ac:spMkLst>
            <pc:docMk/>
            <pc:sldMk cId="399346439" sldId="505"/>
            <ac:spMk id="3" creationId="{5873F5DA-4B21-44F7-AA9E-BECF7DAF2433}"/>
          </ac:spMkLst>
        </pc:spChg>
      </pc:sldChg>
      <pc:sldChg chg="modSp mod">
        <pc:chgData name="Susan Kaplan" userId="9a1a4228da361b1e" providerId="LiveId" clId="{83824F8C-03D4-420B-990D-B149FB65DAF0}" dt="2025-10-16T18:28:37.174" v="638" actId="255"/>
        <pc:sldMkLst>
          <pc:docMk/>
          <pc:sldMk cId="4105011139" sldId="506"/>
        </pc:sldMkLst>
        <pc:spChg chg="mod">
          <ac:chgData name="Susan Kaplan" userId="9a1a4228da361b1e" providerId="LiveId" clId="{83824F8C-03D4-420B-990D-B149FB65DAF0}" dt="2025-10-16T18:28:37.174" v="638" actId="255"/>
          <ac:spMkLst>
            <pc:docMk/>
            <pc:sldMk cId="4105011139" sldId="506"/>
            <ac:spMk id="2" creationId="{7D317171-E13A-4C91-8452-CDC6B5A57893}"/>
          </ac:spMkLst>
        </pc:spChg>
        <pc:picChg chg="mod">
          <ac:chgData name="Susan Kaplan" userId="9a1a4228da361b1e" providerId="LiveId" clId="{83824F8C-03D4-420B-990D-B149FB65DAF0}" dt="2025-10-16T18:14:07.199" v="458" actId="1076"/>
          <ac:picMkLst>
            <pc:docMk/>
            <pc:sldMk cId="4105011139" sldId="506"/>
            <ac:picMk id="9" creationId="{622428B5-8115-4AFE-ABD0-D03EC2DA5B92}"/>
          </ac:picMkLst>
        </pc:picChg>
      </pc:sldChg>
      <pc:sldChg chg="modSp mod">
        <pc:chgData name="Susan Kaplan" userId="9a1a4228da361b1e" providerId="LiveId" clId="{83824F8C-03D4-420B-990D-B149FB65DAF0}" dt="2025-10-16T17:47:47.767" v="425" actId="255"/>
        <pc:sldMkLst>
          <pc:docMk/>
          <pc:sldMk cId="2369398429" sldId="508"/>
        </pc:sldMkLst>
        <pc:spChg chg="mod">
          <ac:chgData name="Susan Kaplan" userId="9a1a4228da361b1e" providerId="LiveId" clId="{83824F8C-03D4-420B-990D-B149FB65DAF0}" dt="2025-10-16T17:47:47.767" v="425" actId="255"/>
          <ac:spMkLst>
            <pc:docMk/>
            <pc:sldMk cId="2369398429" sldId="508"/>
            <ac:spMk id="2" creationId="{4CB81C03-1B9A-4C5A-857E-EC49615CA314}"/>
          </ac:spMkLst>
        </pc:spChg>
      </pc:sldChg>
      <pc:sldChg chg="modSp mod">
        <pc:chgData name="Susan Kaplan" userId="9a1a4228da361b1e" providerId="LiveId" clId="{83824F8C-03D4-420B-990D-B149FB65DAF0}" dt="2025-10-20T12:10:59.971" v="1344" actId="20577"/>
        <pc:sldMkLst>
          <pc:docMk/>
          <pc:sldMk cId="1249901601" sldId="509"/>
        </pc:sldMkLst>
        <pc:spChg chg="mod">
          <ac:chgData name="Susan Kaplan" userId="9a1a4228da361b1e" providerId="LiveId" clId="{83824F8C-03D4-420B-990D-B149FB65DAF0}" dt="2025-10-16T20:13:35.574" v="728" actId="14100"/>
          <ac:spMkLst>
            <pc:docMk/>
            <pc:sldMk cId="1249901601" sldId="509"/>
            <ac:spMk id="2" creationId="{BEFBDD9A-DC55-4AD1-8F51-5B5B43222091}"/>
          </ac:spMkLst>
        </pc:spChg>
        <pc:spChg chg="mod">
          <ac:chgData name="Susan Kaplan" userId="9a1a4228da361b1e" providerId="LiveId" clId="{83824F8C-03D4-420B-990D-B149FB65DAF0}" dt="2025-10-20T12:10:59.971" v="1344" actId="20577"/>
          <ac:spMkLst>
            <pc:docMk/>
            <pc:sldMk cId="1249901601" sldId="509"/>
            <ac:spMk id="10" creationId="{3E85BEC7-BAA2-13E2-A09D-3437B9DBCB8A}"/>
          </ac:spMkLst>
        </pc:spChg>
        <pc:picChg chg="mod">
          <ac:chgData name="Susan Kaplan" userId="9a1a4228da361b1e" providerId="LiveId" clId="{83824F8C-03D4-420B-990D-B149FB65DAF0}" dt="2025-10-16T20:12:52.393" v="710" actId="14100"/>
          <ac:picMkLst>
            <pc:docMk/>
            <pc:sldMk cId="1249901601" sldId="509"/>
            <ac:picMk id="6" creationId="{FCFF559D-CD59-485B-B915-EE8F30B92553}"/>
          </ac:picMkLst>
        </pc:picChg>
      </pc:sldChg>
      <pc:sldChg chg="modSp mod">
        <pc:chgData name="Susan Kaplan" userId="9a1a4228da361b1e" providerId="LiveId" clId="{83824F8C-03D4-420B-990D-B149FB65DAF0}" dt="2025-10-20T12:10:05.718" v="1335" actId="6549"/>
        <pc:sldMkLst>
          <pc:docMk/>
          <pc:sldMk cId="3018152527" sldId="510"/>
        </pc:sldMkLst>
        <pc:spChg chg="mod">
          <ac:chgData name="Susan Kaplan" userId="9a1a4228da361b1e" providerId="LiveId" clId="{83824F8C-03D4-420B-990D-B149FB65DAF0}" dt="2025-10-16T18:14:47.869" v="463" actId="255"/>
          <ac:spMkLst>
            <pc:docMk/>
            <pc:sldMk cId="3018152527" sldId="510"/>
            <ac:spMk id="2" creationId="{6B5A3521-7921-42D8-80B2-8CEC0D21125C}"/>
          </ac:spMkLst>
        </pc:spChg>
        <pc:spChg chg="mod">
          <ac:chgData name="Susan Kaplan" userId="9a1a4228da361b1e" providerId="LiveId" clId="{83824F8C-03D4-420B-990D-B149FB65DAF0}" dt="2025-10-20T12:10:05.718" v="1335" actId="6549"/>
          <ac:spMkLst>
            <pc:docMk/>
            <pc:sldMk cId="3018152527" sldId="510"/>
            <ac:spMk id="3" creationId="{971987F6-88D6-4096-AEC6-B3FA83DAD3EB}"/>
          </ac:spMkLst>
        </pc:spChg>
      </pc:sldChg>
      <pc:sldChg chg="modSp mod">
        <pc:chgData name="Susan Kaplan" userId="9a1a4228da361b1e" providerId="LiveId" clId="{83824F8C-03D4-420B-990D-B149FB65DAF0}" dt="2025-10-20T12:11:58.608" v="1372" actId="6549"/>
        <pc:sldMkLst>
          <pc:docMk/>
          <pc:sldMk cId="2670475527" sldId="511"/>
        </pc:sldMkLst>
        <pc:spChg chg="mod">
          <ac:chgData name="Susan Kaplan" userId="9a1a4228da361b1e" providerId="LiveId" clId="{83824F8C-03D4-420B-990D-B149FB65DAF0}" dt="2025-10-16T20:14:56.155" v="767" actId="14100"/>
          <ac:spMkLst>
            <pc:docMk/>
            <pc:sldMk cId="2670475527" sldId="511"/>
            <ac:spMk id="2" creationId="{A6628EF7-147D-4D54-8DB5-FCBDF8B4597B}"/>
          </ac:spMkLst>
        </pc:spChg>
        <pc:spChg chg="mod">
          <ac:chgData name="Susan Kaplan" userId="9a1a4228da361b1e" providerId="LiveId" clId="{83824F8C-03D4-420B-990D-B149FB65DAF0}" dt="2025-10-20T12:11:58.608" v="1372" actId="6549"/>
          <ac:spMkLst>
            <pc:docMk/>
            <pc:sldMk cId="2670475527" sldId="511"/>
            <ac:spMk id="3" creationId="{8BA4F265-E95F-4EEC-A739-1583E7DDFE04}"/>
          </ac:spMkLst>
        </pc:spChg>
      </pc:sldChg>
      <pc:sldChg chg="addSp delSp modSp mod setClrOvrMap">
        <pc:chgData name="Susan Kaplan" userId="9a1a4228da361b1e" providerId="LiveId" clId="{83824F8C-03D4-420B-990D-B149FB65DAF0}" dt="2025-10-20T12:13:37.005" v="1407" actId="6549"/>
        <pc:sldMkLst>
          <pc:docMk/>
          <pc:sldMk cId="3505651392" sldId="512"/>
        </pc:sldMkLst>
        <pc:spChg chg="mod">
          <ac:chgData name="Susan Kaplan" userId="9a1a4228da361b1e" providerId="LiveId" clId="{83824F8C-03D4-420B-990D-B149FB65DAF0}" dt="2025-10-16T18:18:23.692" v="508" actId="14100"/>
          <ac:spMkLst>
            <pc:docMk/>
            <pc:sldMk cId="3505651392" sldId="512"/>
            <ac:spMk id="2" creationId="{9C05C4B8-0059-40F3-B749-D858799823BD}"/>
          </ac:spMkLst>
        </pc:spChg>
        <pc:spChg chg="mod">
          <ac:chgData name="Susan Kaplan" userId="9a1a4228da361b1e" providerId="LiveId" clId="{83824F8C-03D4-420B-990D-B149FB65DAF0}" dt="2025-10-20T12:13:37.005" v="1407" actId="6549"/>
          <ac:spMkLst>
            <pc:docMk/>
            <pc:sldMk cId="3505651392" sldId="512"/>
            <ac:spMk id="3" creationId="{803F9105-710E-4C39-8D67-29CAE2550C71}"/>
          </ac:spMkLst>
        </pc:spChg>
        <pc:spChg chg="mod">
          <ac:chgData name="Susan Kaplan" userId="9a1a4228da361b1e" providerId="LiveId" clId="{83824F8C-03D4-420B-990D-B149FB65DAF0}" dt="2025-10-14T19:57:41.793" v="150" actId="26606"/>
          <ac:spMkLst>
            <pc:docMk/>
            <pc:sldMk cId="3505651392" sldId="512"/>
            <ac:spMk id="4" creationId="{76600593-012E-405D-836E-911B236AF8CA}"/>
          </ac:spMkLst>
        </pc:spChg>
        <pc:spChg chg="add del">
          <ac:chgData name="Susan Kaplan" userId="9a1a4228da361b1e" providerId="LiveId" clId="{83824F8C-03D4-420B-990D-B149FB65DAF0}" dt="2025-10-14T19:57:41.793" v="150" actId="26606"/>
          <ac:spMkLst>
            <pc:docMk/>
            <pc:sldMk cId="3505651392" sldId="512"/>
            <ac:spMk id="18" creationId="{3558DB37-9FEE-48A2-8578-ED0401573943}"/>
          </ac:spMkLst>
        </pc:spChg>
        <pc:spChg chg="add del">
          <ac:chgData name="Susan Kaplan" userId="9a1a4228da361b1e" providerId="LiveId" clId="{83824F8C-03D4-420B-990D-B149FB65DAF0}" dt="2025-10-14T19:57:41.793" v="150" actId="26606"/>
          <ac:spMkLst>
            <pc:docMk/>
            <pc:sldMk cId="3505651392" sldId="512"/>
            <ac:spMk id="20" creationId="{5F7FCCA6-00E2-4F74-A105-0D769872F243}"/>
          </ac:spMkLst>
        </pc:spChg>
        <pc:spChg chg="add del">
          <ac:chgData name="Susan Kaplan" userId="9a1a4228da361b1e" providerId="LiveId" clId="{83824F8C-03D4-420B-990D-B149FB65DAF0}" dt="2025-10-14T19:57:41.793" v="150" actId="26606"/>
          <ac:spMkLst>
            <pc:docMk/>
            <pc:sldMk cId="3505651392" sldId="512"/>
            <ac:spMk id="22" creationId="{5E1ED12F-9F06-4B37-87B7-F98F52937F86}"/>
          </ac:spMkLst>
        </pc:spChg>
        <pc:spChg chg="add del">
          <ac:chgData name="Susan Kaplan" userId="9a1a4228da361b1e" providerId="LiveId" clId="{83824F8C-03D4-420B-990D-B149FB65DAF0}" dt="2025-10-14T19:57:34.202" v="147" actId="26606"/>
          <ac:spMkLst>
            <pc:docMk/>
            <pc:sldMk cId="3505651392" sldId="512"/>
            <ac:spMk id="27" creationId="{11A978AA-7672-42C4-B5ED-55539D564D6E}"/>
          </ac:spMkLst>
        </pc:spChg>
        <pc:spChg chg="add del">
          <ac:chgData name="Susan Kaplan" userId="9a1a4228da361b1e" providerId="LiveId" clId="{83824F8C-03D4-420B-990D-B149FB65DAF0}" dt="2025-10-14T19:57:34.202" v="147" actId="26606"/>
          <ac:spMkLst>
            <pc:docMk/>
            <pc:sldMk cId="3505651392" sldId="512"/>
            <ac:spMk id="29" creationId="{7B938393-3C03-4A4C-9BEF-927DC2366562}"/>
          </ac:spMkLst>
        </pc:spChg>
        <pc:spChg chg="add del">
          <ac:chgData name="Susan Kaplan" userId="9a1a4228da361b1e" providerId="LiveId" clId="{83824F8C-03D4-420B-990D-B149FB65DAF0}" dt="2025-10-14T19:57:34.202" v="147" actId="26606"/>
          <ac:spMkLst>
            <pc:docMk/>
            <pc:sldMk cId="3505651392" sldId="512"/>
            <ac:spMk id="31" creationId="{A092A857-B226-45FB-955B-CBB2C1B5318E}"/>
          </ac:spMkLst>
        </pc:spChg>
        <pc:spChg chg="add del">
          <ac:chgData name="Susan Kaplan" userId="9a1a4228da361b1e" providerId="LiveId" clId="{83824F8C-03D4-420B-990D-B149FB65DAF0}" dt="2025-10-14T19:57:41.777" v="149" actId="26606"/>
          <ac:spMkLst>
            <pc:docMk/>
            <pc:sldMk cId="3505651392" sldId="512"/>
            <ac:spMk id="33" creationId="{E95DA498-D9A2-4DA9-B9DA-B3776E08CF7E}"/>
          </ac:spMkLst>
        </pc:spChg>
        <pc:spChg chg="add del">
          <ac:chgData name="Susan Kaplan" userId="9a1a4228da361b1e" providerId="LiveId" clId="{83824F8C-03D4-420B-990D-B149FB65DAF0}" dt="2025-10-14T19:57:41.777" v="149" actId="26606"/>
          <ac:spMkLst>
            <pc:docMk/>
            <pc:sldMk cId="3505651392" sldId="512"/>
            <ac:spMk id="34" creationId="{52ABB703-2B0E-4C3B-B4A2-F3973548E561}"/>
          </ac:spMkLst>
        </pc:spChg>
        <pc:spChg chg="add del">
          <ac:chgData name="Susan Kaplan" userId="9a1a4228da361b1e" providerId="LiveId" clId="{83824F8C-03D4-420B-990D-B149FB65DAF0}" dt="2025-10-14T19:57:41.777" v="149" actId="26606"/>
          <ac:spMkLst>
            <pc:docMk/>
            <pc:sldMk cId="3505651392" sldId="512"/>
            <ac:spMk id="35" creationId="{82A73093-4B9D-420D-B17E-52293703A1D4}"/>
          </ac:spMkLst>
        </pc:spChg>
        <pc:spChg chg="add">
          <ac:chgData name="Susan Kaplan" userId="9a1a4228da361b1e" providerId="LiveId" clId="{83824F8C-03D4-420B-990D-B149FB65DAF0}" dt="2025-10-14T19:57:41.793" v="150" actId="26606"/>
          <ac:spMkLst>
            <pc:docMk/>
            <pc:sldMk cId="3505651392" sldId="512"/>
            <ac:spMk id="38" creationId="{3741B58E-3B65-4A01-A276-975AB2CF8A08}"/>
          </ac:spMkLst>
        </pc:spChg>
        <pc:spChg chg="add">
          <ac:chgData name="Susan Kaplan" userId="9a1a4228da361b1e" providerId="LiveId" clId="{83824F8C-03D4-420B-990D-B149FB65DAF0}" dt="2025-10-14T19:57:41.793" v="150" actId="26606"/>
          <ac:spMkLst>
            <pc:docMk/>
            <pc:sldMk cId="3505651392" sldId="512"/>
            <ac:spMk id="39" creationId="{7AAC67C3-831B-4AB1-A259-DFB839CAFAFC}"/>
          </ac:spMkLst>
        </pc:spChg>
        <pc:spChg chg="add">
          <ac:chgData name="Susan Kaplan" userId="9a1a4228da361b1e" providerId="LiveId" clId="{83824F8C-03D4-420B-990D-B149FB65DAF0}" dt="2025-10-14T19:57:41.793" v="150" actId="26606"/>
          <ac:spMkLst>
            <pc:docMk/>
            <pc:sldMk cId="3505651392" sldId="512"/>
            <ac:spMk id="40" creationId="{054B3F04-9EAC-45C0-B3CE-0387EEA10A0C}"/>
          </ac:spMkLst>
        </pc:spChg>
        <pc:picChg chg="add del">
          <ac:chgData name="Susan Kaplan" userId="9a1a4228da361b1e" providerId="LiveId" clId="{83824F8C-03D4-420B-990D-B149FB65DAF0}" dt="2025-10-14T19:57:41.777" v="149" actId="26606"/>
          <ac:picMkLst>
            <pc:docMk/>
            <pc:sldMk cId="3505651392" sldId="512"/>
            <ac:picMk id="26" creationId="{EB4A1EA8-A889-C30E-0BCE-C235D64AEFB7}"/>
          </ac:picMkLst>
        </pc:picChg>
        <pc:cxnChg chg="add del">
          <ac:chgData name="Susan Kaplan" userId="9a1a4228da361b1e" providerId="LiveId" clId="{83824F8C-03D4-420B-990D-B149FB65DAF0}" dt="2025-10-14T19:57:41.777" v="149" actId="26606"/>
          <ac:cxnSpMkLst>
            <pc:docMk/>
            <pc:sldMk cId="3505651392" sldId="512"/>
            <ac:cxnSpMk id="36" creationId="{9C21570E-E159-49A6-9891-FA397B7A92D3}"/>
          </ac:cxnSpMkLst>
        </pc:cxnChg>
      </pc:sldChg>
      <pc:sldChg chg="modSp mod">
        <pc:chgData name="Susan Kaplan" userId="9a1a4228da361b1e" providerId="LiveId" clId="{83824F8C-03D4-420B-990D-B149FB65DAF0}" dt="2025-10-16T20:15:37.068" v="773" actId="20577"/>
        <pc:sldMkLst>
          <pc:docMk/>
          <pc:sldMk cId="3969104180" sldId="513"/>
        </pc:sldMkLst>
        <pc:spChg chg="mod">
          <ac:chgData name="Susan Kaplan" userId="9a1a4228da361b1e" providerId="LiveId" clId="{83824F8C-03D4-420B-990D-B149FB65DAF0}" dt="2025-10-16T18:17:48.043" v="502" actId="14100"/>
          <ac:spMkLst>
            <pc:docMk/>
            <pc:sldMk cId="3969104180" sldId="513"/>
            <ac:spMk id="2" creationId="{ED27684B-5B08-4839-BFCB-0F485C80081B}"/>
          </ac:spMkLst>
        </pc:spChg>
        <pc:spChg chg="mod">
          <ac:chgData name="Susan Kaplan" userId="9a1a4228da361b1e" providerId="LiveId" clId="{83824F8C-03D4-420B-990D-B149FB65DAF0}" dt="2025-10-16T20:15:37.068" v="773" actId="20577"/>
          <ac:spMkLst>
            <pc:docMk/>
            <pc:sldMk cId="3969104180" sldId="513"/>
            <ac:spMk id="3" creationId="{76C75E3F-0105-4E0A-9C0F-14E92F45CBD5}"/>
          </ac:spMkLst>
        </pc:spChg>
        <pc:picChg chg="mod">
          <ac:chgData name="Susan Kaplan" userId="9a1a4228da361b1e" providerId="LiveId" clId="{83824F8C-03D4-420B-990D-B149FB65DAF0}" dt="2025-10-16T18:17:52.505" v="503" actId="1076"/>
          <ac:picMkLst>
            <pc:docMk/>
            <pc:sldMk cId="3969104180" sldId="513"/>
            <ac:picMk id="6" creationId="{300174E0-354E-41FC-BAAC-A973E43FC3BA}"/>
          </ac:picMkLst>
        </pc:picChg>
      </pc:sldChg>
      <pc:sldChg chg="modSp mod">
        <pc:chgData name="Susan Kaplan" userId="9a1a4228da361b1e" providerId="LiveId" clId="{83824F8C-03D4-420B-990D-B149FB65DAF0}" dt="2025-10-20T12:29:00.706" v="1481" actId="14100"/>
        <pc:sldMkLst>
          <pc:docMk/>
          <pc:sldMk cId="2933198152" sldId="514"/>
        </pc:sldMkLst>
        <pc:spChg chg="mod">
          <ac:chgData name="Susan Kaplan" userId="9a1a4228da361b1e" providerId="LiveId" clId="{83824F8C-03D4-420B-990D-B149FB65DAF0}" dt="2025-10-17T19:23:52.244" v="978" actId="14100"/>
          <ac:spMkLst>
            <pc:docMk/>
            <pc:sldMk cId="2933198152" sldId="514"/>
            <ac:spMk id="2" creationId="{35D10F47-1977-4644-9681-6A59993FB0E0}"/>
          </ac:spMkLst>
        </pc:spChg>
        <pc:spChg chg="mod">
          <ac:chgData name="Susan Kaplan" userId="9a1a4228da361b1e" providerId="LiveId" clId="{83824F8C-03D4-420B-990D-B149FB65DAF0}" dt="2025-10-20T12:29:00.706" v="1481" actId="14100"/>
          <ac:spMkLst>
            <pc:docMk/>
            <pc:sldMk cId="2933198152" sldId="514"/>
            <ac:spMk id="3" creationId="{17D15A06-F7B7-48CD-B063-1488D9313B1A}"/>
          </ac:spMkLst>
        </pc:spChg>
      </pc:sldChg>
      <pc:sldChg chg="modSp mod">
        <pc:chgData name="Susan Kaplan" userId="9a1a4228da361b1e" providerId="LiveId" clId="{83824F8C-03D4-420B-990D-B149FB65DAF0}" dt="2025-10-16T20:25:39.179" v="960" actId="114"/>
        <pc:sldMkLst>
          <pc:docMk/>
          <pc:sldMk cId="970884878" sldId="515"/>
        </pc:sldMkLst>
        <pc:spChg chg="mod">
          <ac:chgData name="Susan Kaplan" userId="9a1a4228da361b1e" providerId="LiveId" clId="{83824F8C-03D4-420B-990D-B149FB65DAF0}" dt="2025-10-16T20:25:39.179" v="960" actId="114"/>
          <ac:spMkLst>
            <pc:docMk/>
            <pc:sldMk cId="970884878" sldId="515"/>
            <ac:spMk id="2" creationId="{64280279-CC46-4B05-9F69-B28E5BDC8964}"/>
          </ac:spMkLst>
        </pc:spChg>
        <pc:spChg chg="mod">
          <ac:chgData name="Susan Kaplan" userId="9a1a4228da361b1e" providerId="LiveId" clId="{83824F8C-03D4-420B-990D-B149FB65DAF0}" dt="2025-10-16T20:25:30.118" v="958" actId="207"/>
          <ac:spMkLst>
            <pc:docMk/>
            <pc:sldMk cId="970884878" sldId="515"/>
            <ac:spMk id="3" creationId="{0C633AD4-B9C5-4E6C-955B-04C982AF9740}"/>
          </ac:spMkLst>
        </pc:spChg>
      </pc:sldChg>
      <pc:sldChg chg="modSp mod">
        <pc:chgData name="Susan Kaplan" userId="9a1a4228da361b1e" providerId="LiveId" clId="{83824F8C-03D4-420B-990D-B149FB65DAF0}" dt="2025-10-20T11:53:58.578" v="1173" actId="20577"/>
        <pc:sldMkLst>
          <pc:docMk/>
          <pc:sldMk cId="1872087298" sldId="518"/>
        </pc:sldMkLst>
        <pc:spChg chg="mod">
          <ac:chgData name="Susan Kaplan" userId="9a1a4228da361b1e" providerId="LiveId" clId="{83824F8C-03D4-420B-990D-B149FB65DAF0}" dt="2025-10-16T18:14:34.679" v="462" actId="14100"/>
          <ac:spMkLst>
            <pc:docMk/>
            <pc:sldMk cId="1872087298" sldId="518"/>
            <ac:spMk id="2" creationId="{26064FE0-FD62-429F-A2E2-E0C14161E280}"/>
          </ac:spMkLst>
        </pc:spChg>
        <pc:graphicFrameChg chg="mod">
          <ac:chgData name="Susan Kaplan" userId="9a1a4228da361b1e" providerId="LiveId" clId="{83824F8C-03D4-420B-990D-B149FB65DAF0}" dt="2025-10-20T11:53:58.578" v="1173" actId="20577"/>
          <ac:graphicFrameMkLst>
            <pc:docMk/>
            <pc:sldMk cId="1872087298" sldId="518"/>
            <ac:graphicFrameMk id="6" creationId="{BF0B1B99-BC29-C73C-7F6D-3D0224F719E2}"/>
          </ac:graphicFrameMkLst>
        </pc:graphicFrameChg>
      </pc:sldChg>
      <pc:sldChg chg="modSp mod">
        <pc:chgData name="Susan Kaplan" userId="9a1a4228da361b1e" providerId="LiveId" clId="{83824F8C-03D4-420B-990D-B149FB65DAF0}" dt="2025-10-20T12:26:47.688" v="1469" actId="255"/>
        <pc:sldMkLst>
          <pc:docMk/>
          <pc:sldMk cId="77663299" sldId="519"/>
        </pc:sldMkLst>
        <pc:spChg chg="mod">
          <ac:chgData name="Susan Kaplan" userId="9a1a4228da361b1e" providerId="LiveId" clId="{83824F8C-03D4-420B-990D-B149FB65DAF0}" dt="2025-10-16T20:25:17.041" v="956" actId="207"/>
          <ac:spMkLst>
            <pc:docMk/>
            <pc:sldMk cId="77663299" sldId="519"/>
            <ac:spMk id="2" creationId="{7343A4A5-21C5-4B1B-B411-DCFE76F1DC51}"/>
          </ac:spMkLst>
        </pc:spChg>
        <pc:spChg chg="mod">
          <ac:chgData name="Susan Kaplan" userId="9a1a4228da361b1e" providerId="LiveId" clId="{83824F8C-03D4-420B-990D-B149FB65DAF0}" dt="2025-10-20T12:26:47.688" v="1469" actId="255"/>
          <ac:spMkLst>
            <pc:docMk/>
            <pc:sldMk cId="77663299" sldId="519"/>
            <ac:spMk id="3" creationId="{1947AF34-2EA0-4857-8D34-CDD44B93615A}"/>
          </ac:spMkLst>
        </pc:spChg>
      </pc:sldChg>
      <pc:sldChg chg="modSp mod">
        <pc:chgData name="Susan Kaplan" userId="9a1a4228da361b1e" providerId="LiveId" clId="{83824F8C-03D4-420B-990D-B149FB65DAF0}" dt="2025-10-20T12:15:48.353" v="1468" actId="20577"/>
        <pc:sldMkLst>
          <pc:docMk/>
          <pc:sldMk cId="825471105" sldId="520"/>
        </pc:sldMkLst>
        <pc:spChg chg="mod">
          <ac:chgData name="Susan Kaplan" userId="9a1a4228da361b1e" providerId="LiveId" clId="{83824F8C-03D4-420B-990D-B149FB65DAF0}" dt="2025-10-16T20:19:00.838" v="839" actId="14100"/>
          <ac:spMkLst>
            <pc:docMk/>
            <pc:sldMk cId="825471105" sldId="520"/>
            <ac:spMk id="2" creationId="{A466ECF8-A40C-4986-9383-E5CF5172201B}"/>
          </ac:spMkLst>
        </pc:spChg>
        <pc:graphicFrameChg chg="mod">
          <ac:chgData name="Susan Kaplan" userId="9a1a4228da361b1e" providerId="LiveId" clId="{83824F8C-03D4-420B-990D-B149FB65DAF0}" dt="2025-10-20T12:15:48.353" v="1468" actId="20577"/>
          <ac:graphicFrameMkLst>
            <pc:docMk/>
            <pc:sldMk cId="825471105" sldId="520"/>
            <ac:graphicFrameMk id="15" creationId="{17C68EE2-071F-5B58-1D0A-DBB915249851}"/>
          </ac:graphicFrameMkLst>
        </pc:graphicFrameChg>
      </pc:sldChg>
      <pc:sldChg chg="modSp mod">
        <pc:chgData name="Susan Kaplan" userId="9a1a4228da361b1e" providerId="LiveId" clId="{83824F8C-03D4-420B-990D-B149FB65DAF0}" dt="2025-10-16T20:23:27.980" v="944" actId="14100"/>
        <pc:sldMkLst>
          <pc:docMk/>
          <pc:sldMk cId="1009020896" sldId="521"/>
        </pc:sldMkLst>
        <pc:spChg chg="mod">
          <ac:chgData name="Susan Kaplan" userId="9a1a4228da361b1e" providerId="LiveId" clId="{83824F8C-03D4-420B-990D-B149FB65DAF0}" dt="2025-10-16T20:23:27.980" v="944" actId="14100"/>
          <ac:spMkLst>
            <pc:docMk/>
            <pc:sldMk cId="1009020896" sldId="521"/>
            <ac:spMk id="2" creationId="{9B649579-6B8A-4684-8053-56630E2D79A0}"/>
          </ac:spMkLst>
        </pc:spChg>
        <pc:spChg chg="mod">
          <ac:chgData name="Susan Kaplan" userId="9a1a4228da361b1e" providerId="LiveId" clId="{83824F8C-03D4-420B-990D-B149FB65DAF0}" dt="2025-10-16T20:23:24.296" v="943" actId="14100"/>
          <ac:spMkLst>
            <pc:docMk/>
            <pc:sldMk cId="1009020896" sldId="521"/>
            <ac:spMk id="3" creationId="{F13E825C-8CFA-4296-B2BD-9DB1DBF4EF51}"/>
          </ac:spMkLst>
        </pc:spChg>
      </pc:sldChg>
      <pc:sldChg chg="modSp new mod">
        <pc:chgData name="Susan Kaplan" userId="9a1a4228da361b1e" providerId="LiveId" clId="{83824F8C-03D4-420B-990D-B149FB65DAF0}" dt="2025-10-20T11:47:41.899" v="1011" actId="6549"/>
        <pc:sldMkLst>
          <pc:docMk/>
          <pc:sldMk cId="860832318" sldId="522"/>
        </pc:sldMkLst>
        <pc:spChg chg="mod">
          <ac:chgData name="Susan Kaplan" userId="9a1a4228da361b1e" providerId="LiveId" clId="{83824F8C-03D4-420B-990D-B149FB65DAF0}" dt="2025-10-17T19:22:38.817" v="964" actId="207"/>
          <ac:spMkLst>
            <pc:docMk/>
            <pc:sldMk cId="860832318" sldId="522"/>
            <ac:spMk id="2" creationId="{CD6E3153-7C09-436A-B5DD-064450C8EE9A}"/>
          </ac:spMkLst>
        </pc:spChg>
        <pc:spChg chg="mod">
          <ac:chgData name="Susan Kaplan" userId="9a1a4228da361b1e" providerId="LiveId" clId="{83824F8C-03D4-420B-990D-B149FB65DAF0}" dt="2025-10-20T11:47:41.899" v="1011" actId="6549"/>
          <ac:spMkLst>
            <pc:docMk/>
            <pc:sldMk cId="860832318" sldId="522"/>
            <ac:spMk id="3" creationId="{15056DFA-C242-4258-8116-C8B00532CA4A}"/>
          </ac:spMkLst>
        </pc:spChg>
      </pc:sldChg>
      <pc:sldChg chg="modSp new mod">
        <pc:chgData name="Susan Kaplan" userId="9a1a4228da361b1e" providerId="LiveId" clId="{83824F8C-03D4-420B-990D-B149FB65DAF0}" dt="2025-10-20T11:53:23.888" v="1170" actId="14100"/>
        <pc:sldMkLst>
          <pc:docMk/>
          <pc:sldMk cId="3659845250" sldId="523"/>
        </pc:sldMkLst>
        <pc:spChg chg="mod">
          <ac:chgData name="Susan Kaplan" userId="9a1a4228da361b1e" providerId="LiveId" clId="{83824F8C-03D4-420B-990D-B149FB65DAF0}" dt="2025-10-17T19:23:05.787" v="965" actId="14100"/>
          <ac:spMkLst>
            <pc:docMk/>
            <pc:sldMk cId="3659845250" sldId="523"/>
            <ac:spMk id="2" creationId="{0E83DF3C-E456-463C-8FBD-B4BFF6656B24}"/>
          </ac:spMkLst>
        </pc:spChg>
        <pc:spChg chg="mod">
          <ac:chgData name="Susan Kaplan" userId="9a1a4228da361b1e" providerId="LiveId" clId="{83824F8C-03D4-420B-990D-B149FB65DAF0}" dt="2025-10-20T11:53:23.888" v="1170" actId="14100"/>
          <ac:spMkLst>
            <pc:docMk/>
            <pc:sldMk cId="3659845250" sldId="523"/>
            <ac:spMk id="3" creationId="{98463ABE-C2E0-47E8-A2EB-E65F17072401}"/>
          </ac:spMkLst>
        </pc:spChg>
      </pc:sldChg>
    </pc:docChg>
  </pc:docChgLst>
  <pc:docChgLst>
    <pc:chgData name="Susan Kaplan" userId="9a1a4228da361b1e" providerId="LiveId" clId="{F84CB8C6-8460-476F-89A5-54998E470A24}"/>
    <pc:docChg chg="undo custSel addSld delSld modSld sldOrd">
      <pc:chgData name="Susan Kaplan" userId="9a1a4228da361b1e" providerId="LiveId" clId="{F84CB8C6-8460-476F-89A5-54998E470A24}" dt="2025-09-24T21:50:05.376" v="14580" actId="47"/>
      <pc:docMkLst>
        <pc:docMk/>
      </pc:docMkLst>
      <pc:sldChg chg="delSp modSp del mod">
        <pc:chgData name="Susan Kaplan" userId="9a1a4228da361b1e" providerId="LiveId" clId="{F84CB8C6-8460-476F-89A5-54998E470A24}" dt="2025-09-15T22:03:59.176" v="340" actId="47"/>
        <pc:sldMkLst>
          <pc:docMk/>
          <pc:sldMk cId="465921744" sldId="256"/>
        </pc:sldMkLst>
        <pc:spChg chg="mod">
          <ac:chgData name="Susan Kaplan" userId="9a1a4228da361b1e" providerId="LiveId" clId="{F84CB8C6-8460-476F-89A5-54998E470A24}" dt="2025-09-15T22:02:03.576" v="235" actId="21"/>
          <ac:spMkLst>
            <pc:docMk/>
            <pc:sldMk cId="465921744" sldId="256"/>
            <ac:spMk id="2" creationId="{DBB39240-71B5-4280-9F2E-3247DD0BDE90}"/>
          </ac:spMkLst>
        </pc:spChg>
        <pc:spChg chg="del mod">
          <ac:chgData name="Susan Kaplan" userId="9a1a4228da361b1e" providerId="LiveId" clId="{F84CB8C6-8460-476F-89A5-54998E470A24}" dt="2025-09-05T18:14:29.068" v="67" actId="478"/>
          <ac:spMkLst>
            <pc:docMk/>
            <pc:sldMk cId="465921744" sldId="256"/>
            <ac:spMk id="3" creationId="{AF091AFB-95F6-4B09-B19E-5EE4191D5B2C}"/>
          </ac:spMkLst>
        </pc:spChg>
      </pc:sldChg>
      <pc:sldChg chg="del">
        <pc:chgData name="Susan Kaplan" userId="9a1a4228da361b1e" providerId="LiveId" clId="{F84CB8C6-8460-476F-89A5-54998E470A24}" dt="2025-09-05T18:14:42.754" v="69" actId="47"/>
        <pc:sldMkLst>
          <pc:docMk/>
          <pc:sldMk cId="3675716442" sldId="373"/>
        </pc:sldMkLst>
      </pc:sldChg>
      <pc:sldChg chg="del">
        <pc:chgData name="Susan Kaplan" userId="9a1a4228da361b1e" providerId="LiveId" clId="{F84CB8C6-8460-476F-89A5-54998E470A24}" dt="2025-09-05T18:14:46.891" v="71" actId="47"/>
        <pc:sldMkLst>
          <pc:docMk/>
          <pc:sldMk cId="2040879583" sldId="377"/>
        </pc:sldMkLst>
      </pc:sldChg>
      <pc:sldChg chg="del">
        <pc:chgData name="Susan Kaplan" userId="9a1a4228da361b1e" providerId="LiveId" clId="{F84CB8C6-8460-476F-89A5-54998E470A24}" dt="2025-09-05T18:14:48.430" v="72" actId="47"/>
        <pc:sldMkLst>
          <pc:docMk/>
          <pc:sldMk cId="312392720" sldId="380"/>
        </pc:sldMkLst>
      </pc:sldChg>
      <pc:sldChg chg="del">
        <pc:chgData name="Susan Kaplan" userId="9a1a4228da361b1e" providerId="LiveId" clId="{F84CB8C6-8460-476F-89A5-54998E470A24}" dt="2025-09-05T18:14:50.113" v="73" actId="47"/>
        <pc:sldMkLst>
          <pc:docMk/>
          <pc:sldMk cId="587327169" sldId="381"/>
        </pc:sldMkLst>
      </pc:sldChg>
      <pc:sldChg chg="del">
        <pc:chgData name="Susan Kaplan" userId="9a1a4228da361b1e" providerId="LiveId" clId="{F84CB8C6-8460-476F-89A5-54998E470A24}" dt="2025-09-05T18:14:45.368" v="70" actId="47"/>
        <pc:sldMkLst>
          <pc:docMk/>
          <pc:sldMk cId="3752669630" sldId="451"/>
        </pc:sldMkLst>
      </pc:sldChg>
      <pc:sldChg chg="del">
        <pc:chgData name="Susan Kaplan" userId="9a1a4228da361b1e" providerId="LiveId" clId="{F84CB8C6-8460-476F-89A5-54998E470A24}" dt="2025-09-05T18:14:39.821" v="68" actId="47"/>
        <pc:sldMkLst>
          <pc:docMk/>
          <pc:sldMk cId="2126748291" sldId="466"/>
        </pc:sldMkLst>
      </pc:sldChg>
      <pc:sldChg chg="del">
        <pc:chgData name="Susan Kaplan" userId="9a1a4228da361b1e" providerId="LiveId" clId="{F84CB8C6-8460-476F-89A5-54998E470A24}" dt="2025-09-05T18:14:51.687" v="74" actId="47"/>
        <pc:sldMkLst>
          <pc:docMk/>
          <pc:sldMk cId="3263746947" sldId="467"/>
        </pc:sldMkLst>
      </pc:sldChg>
      <pc:sldChg chg="modSp mod">
        <pc:chgData name="Susan Kaplan" userId="9a1a4228da361b1e" providerId="LiveId" clId="{F84CB8C6-8460-476F-89A5-54998E470A24}" dt="2025-09-21T13:37:17.688" v="7256" actId="255"/>
        <pc:sldMkLst>
          <pc:docMk/>
          <pc:sldMk cId="3133169174" sldId="468"/>
        </pc:sldMkLst>
        <pc:spChg chg="mod">
          <ac:chgData name="Susan Kaplan" userId="9a1a4228da361b1e" providerId="LiveId" clId="{F84CB8C6-8460-476F-89A5-54998E470A24}" dt="2025-09-21T13:37:17.688" v="7256" actId="255"/>
          <ac:spMkLst>
            <pc:docMk/>
            <pc:sldMk cId="3133169174" sldId="468"/>
            <ac:spMk id="2" creationId="{0C5C5D59-96BE-4115-B497-6929CB42F802}"/>
          </ac:spMkLst>
        </pc:spChg>
        <pc:spChg chg="mod">
          <ac:chgData name="Susan Kaplan" userId="9a1a4228da361b1e" providerId="LiveId" clId="{F84CB8C6-8460-476F-89A5-54998E470A24}" dt="2025-09-16T17:28:57.071" v="673" actId="14100"/>
          <ac:spMkLst>
            <pc:docMk/>
            <pc:sldMk cId="3133169174" sldId="468"/>
            <ac:spMk id="3" creationId="{A8B040BE-7F97-4DFB-937A-4CC8D9616D9F}"/>
          </ac:spMkLst>
        </pc:spChg>
      </pc:sldChg>
      <pc:sldChg chg="addSp delSp modSp del mod setBg">
        <pc:chgData name="Susan Kaplan" userId="9a1a4228da361b1e" providerId="LiveId" clId="{F84CB8C6-8460-476F-89A5-54998E470A24}" dt="2025-09-19T21:51:46.074" v="3066" actId="47"/>
        <pc:sldMkLst>
          <pc:docMk/>
          <pc:sldMk cId="2704032096" sldId="469"/>
        </pc:sldMkLst>
        <pc:spChg chg="mod">
          <ac:chgData name="Susan Kaplan" userId="9a1a4228da361b1e" providerId="LiveId" clId="{F84CB8C6-8460-476F-89A5-54998E470A24}" dt="2025-09-18T23:27:30.183" v="2448" actId="26606"/>
          <ac:spMkLst>
            <pc:docMk/>
            <pc:sldMk cId="2704032096" sldId="469"/>
            <ac:spMk id="2" creationId="{BC2594D2-5B62-4F9D-B63F-2DE0C0E4F2DE}"/>
          </ac:spMkLst>
        </pc:spChg>
        <pc:spChg chg="mod">
          <ac:chgData name="Susan Kaplan" userId="9a1a4228da361b1e" providerId="LiveId" clId="{F84CB8C6-8460-476F-89A5-54998E470A24}" dt="2025-09-18T23:27:30.183" v="2448" actId="26606"/>
          <ac:spMkLst>
            <pc:docMk/>
            <pc:sldMk cId="2704032096" sldId="469"/>
            <ac:spMk id="3" creationId="{3BC28800-9F6A-43C5-BB1B-0334718E8C2A}"/>
          </ac:spMkLst>
        </pc:spChg>
        <pc:spChg chg="mod ord">
          <ac:chgData name="Susan Kaplan" userId="9a1a4228da361b1e" providerId="LiveId" clId="{F84CB8C6-8460-476F-89A5-54998E470A24}" dt="2025-09-18T21:46:37.418" v="2421" actId="26606"/>
          <ac:spMkLst>
            <pc:docMk/>
            <pc:sldMk cId="2704032096" sldId="469"/>
            <ac:spMk id="4" creationId="{BF4B7992-D669-456B-BA7D-DB7D0325C93C}"/>
          </ac:spMkLst>
        </pc:spChg>
        <pc:spChg chg="add del">
          <ac:chgData name="Susan Kaplan" userId="9a1a4228da361b1e" providerId="LiveId" clId="{F84CB8C6-8460-476F-89A5-54998E470A24}" dt="2025-09-18T23:27:30.183" v="2448" actId="26606"/>
          <ac:spMkLst>
            <pc:docMk/>
            <pc:sldMk cId="2704032096" sldId="469"/>
            <ac:spMk id="13" creationId="{52ABB703-2B0E-4C3B-B4A2-F3973548E561}"/>
          </ac:spMkLst>
        </pc:spChg>
        <pc:spChg chg="add del">
          <ac:chgData name="Susan Kaplan" userId="9a1a4228da361b1e" providerId="LiveId" clId="{F84CB8C6-8460-476F-89A5-54998E470A24}" dt="2025-09-18T23:27:30.183" v="2448" actId="26606"/>
          <ac:spMkLst>
            <pc:docMk/>
            <pc:sldMk cId="2704032096" sldId="469"/>
            <ac:spMk id="17" creationId="{E95DA498-D9A2-4DA9-B9DA-B3776E08CF7E}"/>
          </ac:spMkLst>
        </pc:spChg>
        <pc:spChg chg="add del">
          <ac:chgData name="Susan Kaplan" userId="9a1a4228da361b1e" providerId="LiveId" clId="{F84CB8C6-8460-476F-89A5-54998E470A24}" dt="2025-09-18T23:27:30.183" v="2448" actId="26606"/>
          <ac:spMkLst>
            <pc:docMk/>
            <pc:sldMk cId="2704032096" sldId="469"/>
            <ac:spMk id="19" creationId="{82A73093-4B9D-420D-B17E-52293703A1D4}"/>
          </ac:spMkLst>
        </pc:spChg>
        <pc:picChg chg="add del mod">
          <ac:chgData name="Susan Kaplan" userId="9a1a4228da361b1e" providerId="LiveId" clId="{F84CB8C6-8460-476F-89A5-54998E470A24}" dt="2025-09-18T23:24:58.942" v="2441" actId="478"/>
          <ac:picMkLst>
            <pc:docMk/>
            <pc:sldMk cId="2704032096" sldId="469"/>
            <ac:picMk id="6" creationId="{28F81C19-9D69-498A-B1F9-D7990A846FD5}"/>
          </ac:picMkLst>
        </pc:picChg>
        <pc:picChg chg="add del mod ord">
          <ac:chgData name="Susan Kaplan" userId="9a1a4228da361b1e" providerId="LiveId" clId="{F84CB8C6-8460-476F-89A5-54998E470A24}" dt="2025-09-18T23:27:31.521" v="2450"/>
          <ac:picMkLst>
            <pc:docMk/>
            <pc:sldMk cId="2704032096" sldId="469"/>
            <ac:picMk id="8" creationId="{E73F2A5E-7C8D-4445-92F6-47D97BF1EB76}"/>
          </ac:picMkLst>
        </pc:picChg>
        <pc:cxnChg chg="add del">
          <ac:chgData name="Susan Kaplan" userId="9a1a4228da361b1e" providerId="LiveId" clId="{F84CB8C6-8460-476F-89A5-54998E470A24}" dt="2025-09-18T23:27:30.183" v="2448" actId="26606"/>
          <ac:cxnSpMkLst>
            <pc:docMk/>
            <pc:sldMk cId="2704032096" sldId="469"/>
            <ac:cxnSpMk id="15" creationId="{9C21570E-E159-49A6-9891-FA397B7A92D3}"/>
          </ac:cxnSpMkLst>
        </pc:cxnChg>
      </pc:sldChg>
      <pc:sldChg chg="del">
        <pc:chgData name="Susan Kaplan" userId="9a1a4228da361b1e" providerId="LiveId" clId="{F84CB8C6-8460-476F-89A5-54998E470A24}" dt="2025-09-19T22:29:50.544" v="4189" actId="47"/>
        <pc:sldMkLst>
          <pc:docMk/>
          <pc:sldMk cId="763325191" sldId="470"/>
        </pc:sldMkLst>
      </pc:sldChg>
      <pc:sldChg chg="addSp delSp modSp mod ord">
        <pc:chgData name="Susan Kaplan" userId="9a1a4228da361b1e" providerId="LiveId" clId="{F84CB8C6-8460-476F-89A5-54998E470A24}" dt="2025-09-19T19:33:35.545" v="2685" actId="122"/>
        <pc:sldMkLst>
          <pc:docMk/>
          <pc:sldMk cId="223540067" sldId="471"/>
        </pc:sldMkLst>
        <pc:spChg chg="mod">
          <ac:chgData name="Susan Kaplan" userId="9a1a4228da361b1e" providerId="LiveId" clId="{F84CB8C6-8460-476F-89A5-54998E470A24}" dt="2025-09-19T19:33:35.545" v="2685" actId="122"/>
          <ac:spMkLst>
            <pc:docMk/>
            <pc:sldMk cId="223540067" sldId="471"/>
            <ac:spMk id="2" creationId="{3F954FF0-A370-4C75-9D72-93D865F57591}"/>
          </ac:spMkLst>
        </pc:spChg>
        <pc:spChg chg="del mod">
          <ac:chgData name="Susan Kaplan" userId="9a1a4228da361b1e" providerId="LiveId" clId="{F84CB8C6-8460-476F-89A5-54998E470A24}" dt="2025-09-18T21:24:26.459" v="1734" actId="26606"/>
          <ac:spMkLst>
            <pc:docMk/>
            <pc:sldMk cId="223540067" sldId="471"/>
            <ac:spMk id="3" creationId="{249AFCF7-C9A8-4983-907C-E09085D2FF6B}"/>
          </ac:spMkLst>
        </pc:spChg>
        <pc:spChg chg="mod">
          <ac:chgData name="Susan Kaplan" userId="9a1a4228da361b1e" providerId="LiveId" clId="{F84CB8C6-8460-476F-89A5-54998E470A24}" dt="2025-09-18T21:24:26.459" v="1734" actId="26606"/>
          <ac:spMkLst>
            <pc:docMk/>
            <pc:sldMk cId="223540067" sldId="471"/>
            <ac:spMk id="4" creationId="{F147BB6A-A3C6-4264-AC37-93B9C53AAD5D}"/>
          </ac:spMkLst>
        </pc:spChg>
        <pc:spChg chg="del">
          <ac:chgData name="Susan Kaplan" userId="9a1a4228da361b1e" providerId="LiveId" clId="{F84CB8C6-8460-476F-89A5-54998E470A24}" dt="2025-09-18T21:24:26.459" v="1734" actId="26606"/>
          <ac:spMkLst>
            <pc:docMk/>
            <pc:sldMk cId="223540067" sldId="471"/>
            <ac:spMk id="9" creationId="{35230A27-1553-42F8-99D7-829868E13715}"/>
          </ac:spMkLst>
        </pc:spChg>
        <pc:spChg chg="del">
          <ac:chgData name="Susan Kaplan" userId="9a1a4228da361b1e" providerId="LiveId" clId="{F84CB8C6-8460-476F-89A5-54998E470A24}" dt="2025-09-18T21:24:26.459" v="1734" actId="26606"/>
          <ac:spMkLst>
            <pc:docMk/>
            <pc:sldMk cId="223540067" sldId="471"/>
            <ac:spMk id="11" creationId="{A772232D-B4D6-429F-B3D1-2D9891B85E08}"/>
          </ac:spMkLst>
        </pc:spChg>
        <pc:graphicFrameChg chg="add mod">
          <ac:chgData name="Susan Kaplan" userId="9a1a4228da361b1e" providerId="LiveId" clId="{F84CB8C6-8460-476F-89A5-54998E470A24}" dt="2025-09-18T21:33:23.903" v="2221" actId="20577"/>
          <ac:graphicFrameMkLst>
            <pc:docMk/>
            <pc:sldMk cId="223540067" sldId="471"/>
            <ac:graphicFrameMk id="15" creationId="{669C1866-FEDB-945A-F4B6-F391D461EB46}"/>
          </ac:graphicFrameMkLst>
        </pc:graphicFrameChg>
        <pc:cxnChg chg="del">
          <ac:chgData name="Susan Kaplan" userId="9a1a4228da361b1e" providerId="LiveId" clId="{F84CB8C6-8460-476F-89A5-54998E470A24}" dt="2025-09-18T21:24:26.459" v="1734" actId="26606"/>
          <ac:cxnSpMkLst>
            <pc:docMk/>
            <pc:sldMk cId="223540067" sldId="471"/>
            <ac:cxnSpMk id="13" creationId="{02CC3441-26B3-4381-B3DF-8AE3C288BC0D}"/>
          </ac:cxnSpMkLst>
        </pc:cxnChg>
      </pc:sldChg>
      <pc:sldChg chg="del ord">
        <pc:chgData name="Susan Kaplan" userId="9a1a4228da361b1e" providerId="LiveId" clId="{F84CB8C6-8460-476F-89A5-54998E470A24}" dt="2025-09-18T21:33:07.385" v="2202" actId="47"/>
        <pc:sldMkLst>
          <pc:docMk/>
          <pc:sldMk cId="2938095254" sldId="472"/>
        </pc:sldMkLst>
      </pc:sldChg>
      <pc:sldChg chg="del">
        <pc:chgData name="Susan Kaplan" userId="9a1a4228da361b1e" providerId="LiveId" clId="{F84CB8C6-8460-476F-89A5-54998E470A24}" dt="2025-09-16T17:53:19.791" v="767" actId="47"/>
        <pc:sldMkLst>
          <pc:docMk/>
          <pc:sldMk cId="4106476344" sldId="474"/>
        </pc:sldMkLst>
      </pc:sldChg>
      <pc:sldChg chg="modSp del mod">
        <pc:chgData name="Susan Kaplan" userId="9a1a4228da361b1e" providerId="LiveId" clId="{F84CB8C6-8460-476F-89A5-54998E470A24}" dt="2025-09-21T12:03:43.820" v="5858" actId="47"/>
        <pc:sldMkLst>
          <pc:docMk/>
          <pc:sldMk cId="1921680842" sldId="475"/>
        </pc:sldMkLst>
        <pc:spChg chg="mod">
          <ac:chgData name="Susan Kaplan" userId="9a1a4228da361b1e" providerId="LiveId" clId="{F84CB8C6-8460-476F-89A5-54998E470A24}" dt="2025-09-19T22:30:41.046" v="4218" actId="6549"/>
          <ac:spMkLst>
            <pc:docMk/>
            <pc:sldMk cId="1921680842" sldId="475"/>
            <ac:spMk id="2" creationId="{37FFEDA2-DF54-421D-9CBA-BD3F3591DCE3}"/>
          </ac:spMkLst>
        </pc:spChg>
      </pc:sldChg>
      <pc:sldChg chg="addSp delSp modSp mod">
        <pc:chgData name="Susan Kaplan" userId="9a1a4228da361b1e" providerId="LiveId" clId="{F84CB8C6-8460-476F-89A5-54998E470A24}" dt="2025-09-19T19:21:11.802" v="2529" actId="27636"/>
        <pc:sldMkLst>
          <pc:docMk/>
          <pc:sldMk cId="730648351" sldId="478"/>
        </pc:sldMkLst>
        <pc:spChg chg="mod">
          <ac:chgData name="Susan Kaplan" userId="9a1a4228da361b1e" providerId="LiveId" clId="{F84CB8C6-8460-476F-89A5-54998E470A24}" dt="2025-09-19T19:20:56.489" v="2526" actId="14100"/>
          <ac:spMkLst>
            <pc:docMk/>
            <pc:sldMk cId="730648351" sldId="478"/>
            <ac:spMk id="2" creationId="{23A2CEAE-184F-4FFE-92EF-5BD53F0B2011}"/>
          </ac:spMkLst>
        </pc:spChg>
        <pc:spChg chg="mod">
          <ac:chgData name="Susan Kaplan" userId="9a1a4228da361b1e" providerId="LiveId" clId="{F84CB8C6-8460-476F-89A5-54998E470A24}" dt="2025-09-19T19:21:11.802" v="2529" actId="27636"/>
          <ac:spMkLst>
            <pc:docMk/>
            <pc:sldMk cId="730648351" sldId="478"/>
            <ac:spMk id="3" creationId="{FE93B490-91F0-4166-BE03-5BA1FA6DAF29}"/>
          </ac:spMkLst>
        </pc:spChg>
        <pc:spChg chg="del">
          <ac:chgData name="Susan Kaplan" userId="9a1a4228da361b1e" providerId="LiveId" clId="{F84CB8C6-8460-476F-89A5-54998E470A24}" dt="2025-09-19T19:20:22.151" v="2522" actId="26606"/>
          <ac:spMkLst>
            <pc:docMk/>
            <pc:sldMk cId="730648351" sldId="478"/>
            <ac:spMk id="10" creationId="{5CF81D86-BDBA-477C-B7DD-8D359BB9965B}"/>
          </ac:spMkLst>
        </pc:spChg>
        <pc:spChg chg="del">
          <ac:chgData name="Susan Kaplan" userId="9a1a4228da361b1e" providerId="LiveId" clId="{F84CB8C6-8460-476F-89A5-54998E470A24}" dt="2025-09-19T19:20:22.151" v="2522" actId="26606"/>
          <ac:spMkLst>
            <pc:docMk/>
            <pc:sldMk cId="730648351" sldId="478"/>
            <ac:spMk id="14" creationId="{88AA064E-5F6E-4024-BC28-EDDC3DFC70E1}"/>
          </ac:spMkLst>
        </pc:spChg>
        <pc:spChg chg="del">
          <ac:chgData name="Susan Kaplan" userId="9a1a4228da361b1e" providerId="LiveId" clId="{F84CB8C6-8460-476F-89A5-54998E470A24}" dt="2025-09-19T19:20:22.151" v="2522" actId="26606"/>
          <ac:spMkLst>
            <pc:docMk/>
            <pc:sldMk cId="730648351" sldId="478"/>
            <ac:spMk id="16" creationId="{03B29638-4838-4B9B-B9DB-96E542BAF3E6}"/>
          </ac:spMkLst>
        </pc:spChg>
        <pc:spChg chg="add">
          <ac:chgData name="Susan Kaplan" userId="9a1a4228da361b1e" providerId="LiveId" clId="{F84CB8C6-8460-476F-89A5-54998E470A24}" dt="2025-09-19T19:20:22.151" v="2522" actId="26606"/>
          <ac:spMkLst>
            <pc:docMk/>
            <pc:sldMk cId="730648351" sldId="478"/>
            <ac:spMk id="21" creationId="{5CF81D86-BDBA-477C-B7DD-8D359BB9965B}"/>
          </ac:spMkLst>
        </pc:spChg>
        <pc:spChg chg="add">
          <ac:chgData name="Susan Kaplan" userId="9a1a4228da361b1e" providerId="LiveId" clId="{F84CB8C6-8460-476F-89A5-54998E470A24}" dt="2025-09-19T19:20:22.151" v="2522" actId="26606"/>
          <ac:spMkLst>
            <pc:docMk/>
            <pc:sldMk cId="730648351" sldId="478"/>
            <ac:spMk id="25" creationId="{88AA064E-5F6E-4024-BC28-EDDC3DFC70E1}"/>
          </ac:spMkLst>
        </pc:spChg>
        <pc:spChg chg="add">
          <ac:chgData name="Susan Kaplan" userId="9a1a4228da361b1e" providerId="LiveId" clId="{F84CB8C6-8460-476F-89A5-54998E470A24}" dt="2025-09-19T19:20:22.151" v="2522" actId="26606"/>
          <ac:spMkLst>
            <pc:docMk/>
            <pc:sldMk cId="730648351" sldId="478"/>
            <ac:spMk id="27" creationId="{03B29638-4838-4B9B-B9DB-96E542BAF3E6}"/>
          </ac:spMkLst>
        </pc:spChg>
        <pc:picChg chg="mod">
          <ac:chgData name="Susan Kaplan" userId="9a1a4228da361b1e" providerId="LiveId" clId="{F84CB8C6-8460-476F-89A5-54998E470A24}" dt="2025-09-19T19:20:22.151" v="2522" actId="26606"/>
          <ac:picMkLst>
            <pc:docMk/>
            <pc:sldMk cId="730648351" sldId="478"/>
            <ac:picMk id="5" creationId="{98BF63E1-49CD-441B-B720-15C2D5C1C491}"/>
          </ac:picMkLst>
        </pc:picChg>
        <pc:cxnChg chg="del">
          <ac:chgData name="Susan Kaplan" userId="9a1a4228da361b1e" providerId="LiveId" clId="{F84CB8C6-8460-476F-89A5-54998E470A24}" dt="2025-09-19T19:20:22.151" v="2522" actId="26606"/>
          <ac:cxnSpMkLst>
            <pc:docMk/>
            <pc:sldMk cId="730648351" sldId="478"/>
            <ac:cxnSpMk id="12" creationId="{C65F3E9C-EF11-4F8F-A621-399C7A3E6401}"/>
          </ac:cxnSpMkLst>
        </pc:cxnChg>
        <pc:cxnChg chg="add">
          <ac:chgData name="Susan Kaplan" userId="9a1a4228da361b1e" providerId="LiveId" clId="{F84CB8C6-8460-476F-89A5-54998E470A24}" dt="2025-09-19T19:20:22.151" v="2522" actId="26606"/>
          <ac:cxnSpMkLst>
            <pc:docMk/>
            <pc:sldMk cId="730648351" sldId="478"/>
            <ac:cxnSpMk id="23" creationId="{C65F3E9C-EF11-4F8F-A621-399C7A3E6401}"/>
          </ac:cxnSpMkLst>
        </pc:cxnChg>
      </pc:sldChg>
      <pc:sldChg chg="del">
        <pc:chgData name="Susan Kaplan" userId="9a1a4228da361b1e" providerId="LiveId" clId="{F84CB8C6-8460-476F-89A5-54998E470A24}" dt="2025-09-16T17:20:02.660" v="506" actId="47"/>
        <pc:sldMkLst>
          <pc:docMk/>
          <pc:sldMk cId="3176800361" sldId="479"/>
        </pc:sldMkLst>
      </pc:sldChg>
      <pc:sldChg chg="addSp delSp modSp mod">
        <pc:chgData name="Susan Kaplan" userId="9a1a4228da361b1e" providerId="LiveId" clId="{F84CB8C6-8460-476F-89A5-54998E470A24}" dt="2025-09-21T13:37:38.694" v="7257" actId="255"/>
        <pc:sldMkLst>
          <pc:docMk/>
          <pc:sldMk cId="139476646" sldId="480"/>
        </pc:sldMkLst>
        <pc:spChg chg="mod">
          <ac:chgData name="Susan Kaplan" userId="9a1a4228da361b1e" providerId="LiveId" clId="{F84CB8C6-8460-476F-89A5-54998E470A24}" dt="2025-09-21T13:37:38.694" v="7257" actId="255"/>
          <ac:spMkLst>
            <pc:docMk/>
            <pc:sldMk cId="139476646" sldId="480"/>
            <ac:spMk id="2" creationId="{28276649-70AC-4DDC-8F03-3EE2C0B5959B}"/>
          </ac:spMkLst>
        </pc:spChg>
        <pc:spChg chg="add del mod">
          <ac:chgData name="Susan Kaplan" userId="9a1a4228da361b1e" providerId="LiveId" clId="{F84CB8C6-8460-476F-89A5-54998E470A24}" dt="2025-09-19T19:22:09.385" v="2535" actId="26606"/>
          <ac:spMkLst>
            <pc:docMk/>
            <pc:sldMk cId="139476646" sldId="480"/>
            <ac:spMk id="3" creationId="{2FDF0300-DE73-4001-BB2F-10FDCA713E2A}"/>
          </ac:spMkLst>
        </pc:spChg>
        <pc:spChg chg="del">
          <ac:chgData name="Susan Kaplan" userId="9a1a4228da361b1e" providerId="LiveId" clId="{F84CB8C6-8460-476F-89A5-54998E470A24}" dt="2025-09-19T19:21:45.632" v="2532" actId="26606"/>
          <ac:spMkLst>
            <pc:docMk/>
            <pc:sldMk cId="139476646" sldId="480"/>
            <ac:spMk id="10" creationId="{10162E77-11AD-44A7-84EC-40C59EEFBD2E}"/>
          </ac:spMkLst>
        </pc:spChg>
        <pc:spChg chg="del">
          <ac:chgData name="Susan Kaplan" userId="9a1a4228da361b1e" providerId="LiveId" clId="{F84CB8C6-8460-476F-89A5-54998E470A24}" dt="2025-09-19T19:21:45.632" v="2532" actId="26606"/>
          <ac:spMkLst>
            <pc:docMk/>
            <pc:sldMk cId="139476646" sldId="480"/>
            <ac:spMk id="14" creationId="{6329CBCE-21AE-419D-AC1F-8ACF510A6670}"/>
          </ac:spMkLst>
        </pc:spChg>
        <pc:spChg chg="del">
          <ac:chgData name="Susan Kaplan" userId="9a1a4228da361b1e" providerId="LiveId" clId="{F84CB8C6-8460-476F-89A5-54998E470A24}" dt="2025-09-19T19:21:45.632" v="2532" actId="26606"/>
          <ac:spMkLst>
            <pc:docMk/>
            <pc:sldMk cId="139476646" sldId="480"/>
            <ac:spMk id="16" creationId="{FF2DA012-1414-493D-888F-5D99D0BDA322}"/>
          </ac:spMkLst>
        </pc:spChg>
        <pc:spChg chg="add del">
          <ac:chgData name="Susan Kaplan" userId="9a1a4228da361b1e" providerId="LiveId" clId="{F84CB8C6-8460-476F-89A5-54998E470A24}" dt="2025-09-19T19:22:09.385" v="2535" actId="26606"/>
          <ac:spMkLst>
            <pc:docMk/>
            <pc:sldMk cId="139476646" sldId="480"/>
            <ac:spMk id="21" creationId="{C33BF9DD-8A45-4EEE-B231-0A14D322E5F9}"/>
          </ac:spMkLst>
        </pc:spChg>
        <pc:spChg chg="add del">
          <ac:chgData name="Susan Kaplan" userId="9a1a4228da361b1e" providerId="LiveId" clId="{F84CB8C6-8460-476F-89A5-54998E470A24}" dt="2025-09-19T19:22:09.385" v="2535" actId="26606"/>
          <ac:spMkLst>
            <pc:docMk/>
            <pc:sldMk cId="139476646" sldId="480"/>
            <ac:spMk id="25" creationId="{D5FBCAC9-BD8B-4F3B-AD74-EF37D4211349}"/>
          </ac:spMkLst>
        </pc:spChg>
        <pc:spChg chg="add del">
          <ac:chgData name="Susan Kaplan" userId="9a1a4228da361b1e" providerId="LiveId" clId="{F84CB8C6-8460-476F-89A5-54998E470A24}" dt="2025-09-19T19:22:09.385" v="2535" actId="26606"/>
          <ac:spMkLst>
            <pc:docMk/>
            <pc:sldMk cId="139476646" sldId="480"/>
            <ac:spMk id="27" creationId="{9556C5A8-AD7E-4CE7-87BE-9EA3B5E1786F}"/>
          </ac:spMkLst>
        </pc:spChg>
        <pc:spChg chg="add mod">
          <ac:chgData name="Susan Kaplan" userId="9a1a4228da361b1e" providerId="LiveId" clId="{F84CB8C6-8460-476F-89A5-54998E470A24}" dt="2025-09-19T19:22:49.135" v="2542" actId="14100"/>
          <ac:spMkLst>
            <pc:docMk/>
            <pc:sldMk cId="139476646" sldId="480"/>
            <ac:spMk id="31" creationId="{2FDF0300-DE73-4001-BB2F-10FDCA713E2A}"/>
          </ac:spMkLst>
        </pc:spChg>
        <pc:spChg chg="add">
          <ac:chgData name="Susan Kaplan" userId="9a1a4228da361b1e" providerId="LiveId" clId="{F84CB8C6-8460-476F-89A5-54998E470A24}" dt="2025-09-19T19:22:09.385" v="2535" actId="26606"/>
          <ac:spMkLst>
            <pc:docMk/>
            <pc:sldMk cId="139476646" sldId="480"/>
            <ac:spMk id="32" creationId="{5CF81D86-BDBA-477C-B7DD-8D359BB9965B}"/>
          </ac:spMkLst>
        </pc:spChg>
        <pc:spChg chg="add">
          <ac:chgData name="Susan Kaplan" userId="9a1a4228da361b1e" providerId="LiveId" clId="{F84CB8C6-8460-476F-89A5-54998E470A24}" dt="2025-09-19T19:22:09.385" v="2535" actId="26606"/>
          <ac:spMkLst>
            <pc:docMk/>
            <pc:sldMk cId="139476646" sldId="480"/>
            <ac:spMk id="36" creationId="{88AA064E-5F6E-4024-BC28-EDDC3DFC70E1}"/>
          </ac:spMkLst>
        </pc:spChg>
        <pc:spChg chg="add">
          <ac:chgData name="Susan Kaplan" userId="9a1a4228da361b1e" providerId="LiveId" clId="{F84CB8C6-8460-476F-89A5-54998E470A24}" dt="2025-09-19T19:22:09.385" v="2535" actId="26606"/>
          <ac:spMkLst>
            <pc:docMk/>
            <pc:sldMk cId="139476646" sldId="480"/>
            <ac:spMk id="38" creationId="{03B29638-4838-4B9B-B9DB-96E542BAF3E6}"/>
          </ac:spMkLst>
        </pc:spChg>
        <pc:graphicFrameChg chg="add del">
          <ac:chgData name="Susan Kaplan" userId="9a1a4228da361b1e" providerId="LiveId" clId="{F84CB8C6-8460-476F-89A5-54998E470A24}" dt="2025-09-19T19:22:09.365" v="2534" actId="26606"/>
          <ac:graphicFrameMkLst>
            <pc:docMk/>
            <pc:sldMk cId="139476646" sldId="480"/>
            <ac:graphicFrameMk id="29" creationId="{ABFE25B8-F319-E714-DE88-BC962851E349}"/>
          </ac:graphicFrameMkLst>
        </pc:graphicFrameChg>
        <pc:picChg chg="mod">
          <ac:chgData name="Susan Kaplan" userId="9a1a4228da361b1e" providerId="LiveId" clId="{F84CB8C6-8460-476F-89A5-54998E470A24}" dt="2025-09-19T19:22:09.385" v="2535" actId="26606"/>
          <ac:picMkLst>
            <pc:docMk/>
            <pc:sldMk cId="139476646" sldId="480"/>
            <ac:picMk id="5" creationId="{2FCB18C6-92DA-41B8-9CF7-92854F36C525}"/>
          </ac:picMkLst>
        </pc:picChg>
        <pc:cxnChg chg="del">
          <ac:chgData name="Susan Kaplan" userId="9a1a4228da361b1e" providerId="LiveId" clId="{F84CB8C6-8460-476F-89A5-54998E470A24}" dt="2025-09-19T19:21:45.632" v="2532" actId="26606"/>
          <ac:cxnSpMkLst>
            <pc:docMk/>
            <pc:sldMk cId="139476646" sldId="480"/>
            <ac:cxnSpMk id="12" creationId="{5AB158E9-1B40-4CD6-95F0-95CA11DF7B7A}"/>
          </ac:cxnSpMkLst>
        </pc:cxnChg>
        <pc:cxnChg chg="add del">
          <ac:chgData name="Susan Kaplan" userId="9a1a4228da361b1e" providerId="LiveId" clId="{F84CB8C6-8460-476F-89A5-54998E470A24}" dt="2025-09-19T19:22:09.385" v="2535" actId="26606"/>
          <ac:cxnSpMkLst>
            <pc:docMk/>
            <pc:sldMk cId="139476646" sldId="480"/>
            <ac:cxnSpMk id="23" creationId="{9020DCC9-F851-4562-BB20-1AB3C51BFD08}"/>
          </ac:cxnSpMkLst>
        </pc:cxnChg>
        <pc:cxnChg chg="add">
          <ac:chgData name="Susan Kaplan" userId="9a1a4228da361b1e" providerId="LiveId" clId="{F84CB8C6-8460-476F-89A5-54998E470A24}" dt="2025-09-19T19:22:09.385" v="2535" actId="26606"/>
          <ac:cxnSpMkLst>
            <pc:docMk/>
            <pc:sldMk cId="139476646" sldId="480"/>
            <ac:cxnSpMk id="34" creationId="{C65F3E9C-EF11-4F8F-A621-399C7A3E6401}"/>
          </ac:cxnSpMkLst>
        </pc:cxnChg>
      </pc:sldChg>
      <pc:sldChg chg="addSp delSp modSp mod">
        <pc:chgData name="Susan Kaplan" userId="9a1a4228da361b1e" providerId="LiveId" clId="{F84CB8C6-8460-476F-89A5-54998E470A24}" dt="2025-09-19T19:33:48.669" v="2687" actId="122"/>
        <pc:sldMkLst>
          <pc:docMk/>
          <pc:sldMk cId="3847874263" sldId="481"/>
        </pc:sldMkLst>
        <pc:spChg chg="mod">
          <ac:chgData name="Susan Kaplan" userId="9a1a4228da361b1e" providerId="LiveId" clId="{F84CB8C6-8460-476F-89A5-54998E470A24}" dt="2025-09-19T19:33:48.669" v="2687" actId="122"/>
          <ac:spMkLst>
            <pc:docMk/>
            <pc:sldMk cId="3847874263" sldId="481"/>
            <ac:spMk id="2" creationId="{AE281BC3-E445-4F46-8E90-6FACAA1C2C27}"/>
          </ac:spMkLst>
        </pc:spChg>
        <pc:spChg chg="del mod">
          <ac:chgData name="Susan Kaplan" userId="9a1a4228da361b1e" providerId="LiveId" clId="{F84CB8C6-8460-476F-89A5-54998E470A24}" dt="2025-09-19T19:23:27.560" v="2545" actId="26606"/>
          <ac:spMkLst>
            <pc:docMk/>
            <pc:sldMk cId="3847874263" sldId="481"/>
            <ac:spMk id="3" creationId="{83947A6D-3A84-411C-A90E-CAF1495E1B99}"/>
          </ac:spMkLst>
        </pc:spChg>
        <pc:spChg chg="ord">
          <ac:chgData name="Susan Kaplan" userId="9a1a4228da361b1e" providerId="LiveId" clId="{F84CB8C6-8460-476F-89A5-54998E470A24}" dt="2025-09-19T19:29:03.158" v="2578" actId="26606"/>
          <ac:spMkLst>
            <pc:docMk/>
            <pc:sldMk cId="3847874263" sldId="481"/>
            <ac:spMk id="4" creationId="{DDFE9EED-54AB-4986-B831-AA74499F4EFA}"/>
          </ac:spMkLst>
        </pc:spChg>
        <pc:spChg chg="add del mod">
          <ac:chgData name="Susan Kaplan" userId="9a1a4228da361b1e" providerId="LiveId" clId="{F84CB8C6-8460-476F-89A5-54998E470A24}" dt="2025-09-19T19:24:22.114" v="2550" actId="478"/>
          <ac:spMkLst>
            <pc:docMk/>
            <pc:sldMk cId="3847874263" sldId="481"/>
            <ac:spMk id="7" creationId="{AA538F15-FC8A-4FE6-B199-F5A325ECD349}"/>
          </ac:spMkLst>
        </pc:spChg>
        <pc:spChg chg="del">
          <ac:chgData name="Susan Kaplan" userId="9a1a4228da361b1e" providerId="LiveId" clId="{F84CB8C6-8460-476F-89A5-54998E470A24}" dt="2025-09-19T19:29:03.158" v="2578" actId="26606"/>
          <ac:spMkLst>
            <pc:docMk/>
            <pc:sldMk cId="3847874263" sldId="481"/>
            <ac:spMk id="11" creationId="{52ABB703-2B0E-4C3B-B4A2-F3973548E561}"/>
          </ac:spMkLst>
        </pc:spChg>
        <pc:spChg chg="add del">
          <ac:chgData name="Susan Kaplan" userId="9a1a4228da361b1e" providerId="LiveId" clId="{F84CB8C6-8460-476F-89A5-54998E470A24}" dt="2025-09-19T19:25:20.865" v="2573" actId="22"/>
          <ac:spMkLst>
            <pc:docMk/>
            <pc:sldMk cId="3847874263" sldId="481"/>
            <ac:spMk id="14" creationId="{87BDC621-C1FF-4BF3-941C-1C0EC3916CD2}"/>
          </ac:spMkLst>
        </pc:spChg>
        <pc:spChg chg="del">
          <ac:chgData name="Susan Kaplan" userId="9a1a4228da361b1e" providerId="LiveId" clId="{F84CB8C6-8460-476F-89A5-54998E470A24}" dt="2025-09-19T19:29:03.158" v="2578" actId="26606"/>
          <ac:spMkLst>
            <pc:docMk/>
            <pc:sldMk cId="3847874263" sldId="481"/>
            <ac:spMk id="15" creationId="{E95DA498-D9A2-4DA9-B9DA-B3776E08CF7E}"/>
          </ac:spMkLst>
        </pc:spChg>
        <pc:spChg chg="del">
          <ac:chgData name="Susan Kaplan" userId="9a1a4228da361b1e" providerId="LiveId" clId="{F84CB8C6-8460-476F-89A5-54998E470A24}" dt="2025-09-19T19:29:03.158" v="2578" actId="26606"/>
          <ac:spMkLst>
            <pc:docMk/>
            <pc:sldMk cId="3847874263" sldId="481"/>
            <ac:spMk id="17" creationId="{82A73093-4B9D-420D-B17E-52293703A1D4}"/>
          </ac:spMkLst>
        </pc:spChg>
        <pc:graphicFrameChg chg="add del mod ord modGraphic">
          <ac:chgData name="Susan Kaplan" userId="9a1a4228da361b1e" providerId="LiveId" clId="{F84CB8C6-8460-476F-89A5-54998E470A24}" dt="2025-09-19T19:29:03.158" v="2578" actId="26606"/>
          <ac:graphicFrameMkLst>
            <pc:docMk/>
            <pc:sldMk cId="3847874263" sldId="481"/>
            <ac:graphicFrameMk id="19" creationId="{FB0E1E12-5D35-FB55-6269-33CF2AB05152}"/>
          </ac:graphicFrameMkLst>
        </pc:graphicFrameChg>
        <pc:picChg chg="del mod">
          <ac:chgData name="Susan Kaplan" userId="9a1a4228da361b1e" providerId="LiveId" clId="{F84CB8C6-8460-476F-89A5-54998E470A24}" dt="2025-09-19T19:28:52.621" v="2574" actId="478"/>
          <ac:picMkLst>
            <pc:docMk/>
            <pc:sldMk cId="3847874263" sldId="481"/>
            <ac:picMk id="6" creationId="{6A31C1D9-E1E2-45C7-A8DC-7F5AB6408410}"/>
          </ac:picMkLst>
        </pc:picChg>
        <pc:picChg chg="add mod">
          <ac:chgData name="Susan Kaplan" userId="9a1a4228da361b1e" providerId="LiveId" clId="{F84CB8C6-8460-476F-89A5-54998E470A24}" dt="2025-09-19T19:29:03.158" v="2578" actId="26606"/>
          <ac:picMkLst>
            <pc:docMk/>
            <pc:sldMk cId="3847874263" sldId="481"/>
            <ac:picMk id="10" creationId="{144471B5-0300-4CE2-A4D9-522C7EEFA503}"/>
          </ac:picMkLst>
        </pc:picChg>
        <pc:cxnChg chg="del">
          <ac:chgData name="Susan Kaplan" userId="9a1a4228da361b1e" providerId="LiveId" clId="{F84CB8C6-8460-476F-89A5-54998E470A24}" dt="2025-09-19T19:29:03.158" v="2578" actId="26606"/>
          <ac:cxnSpMkLst>
            <pc:docMk/>
            <pc:sldMk cId="3847874263" sldId="481"/>
            <ac:cxnSpMk id="13" creationId="{9C21570E-E159-49A6-9891-FA397B7A92D3}"/>
          </ac:cxnSpMkLst>
        </pc:cxnChg>
      </pc:sldChg>
      <pc:sldChg chg="modSp new mod ord">
        <pc:chgData name="Susan Kaplan" userId="9a1a4228da361b1e" providerId="LiveId" clId="{F84CB8C6-8460-476F-89A5-54998E470A24}" dt="2025-09-24T20:26:46.356" v="13600" actId="6549"/>
        <pc:sldMkLst>
          <pc:docMk/>
          <pc:sldMk cId="220185612" sldId="482"/>
        </pc:sldMkLst>
        <pc:spChg chg="mod">
          <ac:chgData name="Susan Kaplan" userId="9a1a4228da361b1e" providerId="LiveId" clId="{F84CB8C6-8460-476F-89A5-54998E470A24}" dt="2025-09-24T20:26:46.356" v="13600" actId="6549"/>
          <ac:spMkLst>
            <pc:docMk/>
            <pc:sldMk cId="220185612" sldId="482"/>
            <ac:spMk id="2" creationId="{C0A57AFF-990B-45D4-AA84-4B767193F61B}"/>
          </ac:spMkLst>
        </pc:spChg>
        <pc:spChg chg="mod">
          <ac:chgData name="Susan Kaplan" userId="9a1a4228da361b1e" providerId="LiveId" clId="{F84CB8C6-8460-476F-89A5-54998E470A24}" dt="2025-09-15T22:01:19.038" v="178" actId="5793"/>
          <ac:spMkLst>
            <pc:docMk/>
            <pc:sldMk cId="220185612" sldId="482"/>
            <ac:spMk id="3" creationId="{8E11C9B1-6670-4AD3-A9F1-A6A7B3B8B39A}"/>
          </ac:spMkLst>
        </pc:spChg>
      </pc:sldChg>
      <pc:sldChg chg="modSp new mod">
        <pc:chgData name="Susan Kaplan" userId="9a1a4228da361b1e" providerId="LiveId" clId="{F84CB8C6-8460-476F-89A5-54998E470A24}" dt="2025-09-21T22:18:56.167" v="8925" actId="6549"/>
        <pc:sldMkLst>
          <pc:docMk/>
          <pc:sldMk cId="37041140" sldId="483"/>
        </pc:sldMkLst>
        <pc:spChg chg="mod">
          <ac:chgData name="Susan Kaplan" userId="9a1a4228da361b1e" providerId="LiveId" clId="{F84CB8C6-8460-476F-89A5-54998E470A24}" dt="2025-09-19T19:34:15.684" v="2689" actId="122"/>
          <ac:spMkLst>
            <pc:docMk/>
            <pc:sldMk cId="37041140" sldId="483"/>
            <ac:spMk id="2" creationId="{0735BC33-D559-4C18-8DB2-76684F5520C5}"/>
          </ac:spMkLst>
        </pc:spChg>
        <pc:spChg chg="mod">
          <ac:chgData name="Susan Kaplan" userId="9a1a4228da361b1e" providerId="LiveId" clId="{F84CB8C6-8460-476F-89A5-54998E470A24}" dt="2025-09-21T22:18:56.167" v="8925" actId="6549"/>
          <ac:spMkLst>
            <pc:docMk/>
            <pc:sldMk cId="37041140" sldId="483"/>
            <ac:spMk id="3" creationId="{0B7C3E11-377C-4104-B352-1252BDB45B0B}"/>
          </ac:spMkLst>
        </pc:spChg>
      </pc:sldChg>
      <pc:sldChg chg="addSp modSp new mod setBg">
        <pc:chgData name="Susan Kaplan" userId="9a1a4228da361b1e" providerId="LiveId" clId="{F84CB8C6-8460-476F-89A5-54998E470A24}" dt="2025-09-21T13:12:32.517" v="7146" actId="6549"/>
        <pc:sldMkLst>
          <pc:docMk/>
          <pc:sldMk cId="3981231825" sldId="484"/>
        </pc:sldMkLst>
        <pc:spChg chg="mod">
          <ac:chgData name="Susan Kaplan" userId="9a1a4228da361b1e" providerId="LiveId" clId="{F84CB8C6-8460-476F-89A5-54998E470A24}" dt="2025-09-16T17:32:45.458" v="716" actId="14100"/>
          <ac:spMkLst>
            <pc:docMk/>
            <pc:sldMk cId="3981231825" sldId="484"/>
            <ac:spMk id="2" creationId="{5AB885B2-6674-46CE-85F3-A3F92A063153}"/>
          </ac:spMkLst>
        </pc:spChg>
        <pc:spChg chg="mod">
          <ac:chgData name="Susan Kaplan" userId="9a1a4228da361b1e" providerId="LiveId" clId="{F84CB8C6-8460-476F-89A5-54998E470A24}" dt="2025-09-21T13:12:32.517" v="7146" actId="6549"/>
          <ac:spMkLst>
            <pc:docMk/>
            <pc:sldMk cId="3981231825" sldId="484"/>
            <ac:spMk id="3" creationId="{317D3334-2462-4F52-980D-734FE1242A97}"/>
          </ac:spMkLst>
        </pc:spChg>
        <pc:spChg chg="mod">
          <ac:chgData name="Susan Kaplan" userId="9a1a4228da361b1e" providerId="LiveId" clId="{F84CB8C6-8460-476F-89A5-54998E470A24}" dt="2025-09-15T22:03:33.558" v="339" actId="26606"/>
          <ac:spMkLst>
            <pc:docMk/>
            <pc:sldMk cId="3981231825" sldId="484"/>
            <ac:spMk id="4" creationId="{5E3AD91B-4D84-48AB-B573-5114A83A34A9}"/>
          </ac:spMkLst>
        </pc:spChg>
        <pc:spChg chg="add">
          <ac:chgData name="Susan Kaplan" userId="9a1a4228da361b1e" providerId="LiveId" clId="{F84CB8C6-8460-476F-89A5-54998E470A24}" dt="2025-09-15T22:03:33.558" v="339" actId="26606"/>
          <ac:spMkLst>
            <pc:docMk/>
            <pc:sldMk cId="3981231825" sldId="484"/>
            <ac:spMk id="11" creationId="{52ABB703-2B0E-4C3B-B4A2-F3973548E561}"/>
          </ac:spMkLst>
        </pc:spChg>
        <pc:spChg chg="add">
          <ac:chgData name="Susan Kaplan" userId="9a1a4228da361b1e" providerId="LiveId" clId="{F84CB8C6-8460-476F-89A5-54998E470A24}" dt="2025-09-15T22:03:33.558" v="339" actId="26606"/>
          <ac:spMkLst>
            <pc:docMk/>
            <pc:sldMk cId="3981231825" sldId="484"/>
            <ac:spMk id="15" creationId="{E95DA498-D9A2-4DA9-B9DA-B3776E08CF7E}"/>
          </ac:spMkLst>
        </pc:spChg>
        <pc:spChg chg="add">
          <ac:chgData name="Susan Kaplan" userId="9a1a4228da361b1e" providerId="LiveId" clId="{F84CB8C6-8460-476F-89A5-54998E470A24}" dt="2025-09-15T22:03:33.558" v="339" actId="26606"/>
          <ac:spMkLst>
            <pc:docMk/>
            <pc:sldMk cId="3981231825" sldId="484"/>
            <ac:spMk id="17" creationId="{82A73093-4B9D-420D-B17E-52293703A1D4}"/>
          </ac:spMkLst>
        </pc:spChg>
        <pc:picChg chg="add mod ord">
          <ac:chgData name="Susan Kaplan" userId="9a1a4228da361b1e" providerId="LiveId" clId="{F84CB8C6-8460-476F-89A5-54998E470A24}" dt="2025-09-16T17:31:53.031" v="709" actId="1076"/>
          <ac:picMkLst>
            <pc:docMk/>
            <pc:sldMk cId="3981231825" sldId="484"/>
            <ac:picMk id="6" creationId="{ADA8912A-D9E4-467B-A93C-031FB29A3828}"/>
          </ac:picMkLst>
        </pc:picChg>
        <pc:cxnChg chg="add">
          <ac:chgData name="Susan Kaplan" userId="9a1a4228da361b1e" providerId="LiveId" clId="{F84CB8C6-8460-476F-89A5-54998E470A24}" dt="2025-09-15T22:03:33.558" v="339" actId="26606"/>
          <ac:cxnSpMkLst>
            <pc:docMk/>
            <pc:sldMk cId="3981231825" sldId="484"/>
            <ac:cxnSpMk id="13" creationId="{9C21570E-E159-49A6-9891-FA397B7A92D3}"/>
          </ac:cxnSpMkLst>
        </pc:cxnChg>
      </pc:sldChg>
      <pc:sldChg chg="delSp modSp new mod">
        <pc:chgData name="Susan Kaplan" userId="9a1a4228da361b1e" providerId="LiveId" clId="{F84CB8C6-8460-476F-89A5-54998E470A24}" dt="2025-09-16T17:30:39.886" v="702" actId="478"/>
        <pc:sldMkLst>
          <pc:docMk/>
          <pc:sldMk cId="4111102015" sldId="485"/>
        </pc:sldMkLst>
        <pc:spChg chg="mod">
          <ac:chgData name="Susan Kaplan" userId="9a1a4228da361b1e" providerId="LiveId" clId="{F84CB8C6-8460-476F-89A5-54998E470A24}" dt="2025-09-16T17:30:31.706" v="701" actId="255"/>
          <ac:spMkLst>
            <pc:docMk/>
            <pc:sldMk cId="4111102015" sldId="485"/>
            <ac:spMk id="2" creationId="{1FCBC0AB-8985-49B6-A407-AD7EC214B9A2}"/>
          </ac:spMkLst>
        </pc:spChg>
        <pc:spChg chg="del">
          <ac:chgData name="Susan Kaplan" userId="9a1a4228da361b1e" providerId="LiveId" clId="{F84CB8C6-8460-476F-89A5-54998E470A24}" dt="2025-09-16T17:30:39.886" v="702" actId="478"/>
          <ac:spMkLst>
            <pc:docMk/>
            <pc:sldMk cId="4111102015" sldId="485"/>
            <ac:spMk id="3" creationId="{806780F9-7574-4FBA-BB78-CB6F50E29EA0}"/>
          </ac:spMkLst>
        </pc:spChg>
      </pc:sldChg>
      <pc:sldChg chg="addSp delSp modSp new mod setBg">
        <pc:chgData name="Susan Kaplan" userId="9a1a4228da361b1e" providerId="LiveId" clId="{F84CB8C6-8460-476F-89A5-54998E470A24}" dt="2025-09-19T19:33:19.695" v="2684" actId="27636"/>
        <pc:sldMkLst>
          <pc:docMk/>
          <pc:sldMk cId="556804933" sldId="486"/>
        </pc:sldMkLst>
        <pc:spChg chg="mod">
          <ac:chgData name="Susan Kaplan" userId="9a1a4228da361b1e" providerId="LiveId" clId="{F84CB8C6-8460-476F-89A5-54998E470A24}" dt="2025-09-19T19:33:11.402" v="2682" actId="14100"/>
          <ac:spMkLst>
            <pc:docMk/>
            <pc:sldMk cId="556804933" sldId="486"/>
            <ac:spMk id="2" creationId="{B0BA1988-E4D2-4A7C-ABBB-9B2C390ED164}"/>
          </ac:spMkLst>
        </pc:spChg>
        <pc:spChg chg="mod">
          <ac:chgData name="Susan Kaplan" userId="9a1a4228da361b1e" providerId="LiveId" clId="{F84CB8C6-8460-476F-89A5-54998E470A24}" dt="2025-09-19T19:33:19.695" v="2684" actId="27636"/>
          <ac:spMkLst>
            <pc:docMk/>
            <pc:sldMk cId="556804933" sldId="486"/>
            <ac:spMk id="3" creationId="{5697C1CF-82BA-4E5D-9EDB-7FC2FF819B17}"/>
          </ac:spMkLst>
        </pc:spChg>
        <pc:spChg chg="mod">
          <ac:chgData name="Susan Kaplan" userId="9a1a4228da361b1e" providerId="LiveId" clId="{F84CB8C6-8460-476F-89A5-54998E470A24}" dt="2025-09-16T18:01:12.970" v="867" actId="26606"/>
          <ac:spMkLst>
            <pc:docMk/>
            <pc:sldMk cId="556804933" sldId="486"/>
            <ac:spMk id="4" creationId="{2A66A477-1C82-42BF-BD8C-A188A6242936}"/>
          </ac:spMkLst>
        </pc:spChg>
        <pc:spChg chg="add del">
          <ac:chgData name="Susan Kaplan" userId="9a1a4228da361b1e" providerId="LiveId" clId="{F84CB8C6-8460-476F-89A5-54998E470A24}" dt="2025-09-19T19:30:42.258" v="2617" actId="26606"/>
          <ac:spMkLst>
            <pc:docMk/>
            <pc:sldMk cId="556804933" sldId="486"/>
            <ac:spMk id="10" creationId="{C33BF9DD-8A45-4EEE-B231-0A14D322E5F9}"/>
          </ac:spMkLst>
        </pc:spChg>
        <pc:spChg chg="add del">
          <ac:chgData name="Susan Kaplan" userId="9a1a4228da361b1e" providerId="LiveId" clId="{F84CB8C6-8460-476F-89A5-54998E470A24}" dt="2025-09-19T19:30:42.258" v="2617" actId="26606"/>
          <ac:spMkLst>
            <pc:docMk/>
            <pc:sldMk cId="556804933" sldId="486"/>
            <ac:spMk id="14" creationId="{D5FBCAC9-BD8B-4F3B-AD74-EF37D4211349}"/>
          </ac:spMkLst>
        </pc:spChg>
        <pc:spChg chg="add del">
          <ac:chgData name="Susan Kaplan" userId="9a1a4228da361b1e" providerId="LiveId" clId="{F84CB8C6-8460-476F-89A5-54998E470A24}" dt="2025-09-19T19:30:42.258" v="2617" actId="26606"/>
          <ac:spMkLst>
            <pc:docMk/>
            <pc:sldMk cId="556804933" sldId="486"/>
            <ac:spMk id="16" creationId="{9556C5A8-AD7E-4CE7-87BE-9EA3B5E1786F}"/>
          </ac:spMkLst>
        </pc:spChg>
        <pc:picChg chg="add mod ord">
          <ac:chgData name="Susan Kaplan" userId="9a1a4228da361b1e" providerId="LiveId" clId="{F84CB8C6-8460-476F-89A5-54998E470A24}" dt="2025-09-19T19:30:42.258" v="2617" actId="26606"/>
          <ac:picMkLst>
            <pc:docMk/>
            <pc:sldMk cId="556804933" sldId="486"/>
            <ac:picMk id="5" creationId="{396CCC90-0F61-47F1-9456-A093E0B39BB8}"/>
          </ac:picMkLst>
        </pc:picChg>
        <pc:cxnChg chg="add del">
          <ac:chgData name="Susan Kaplan" userId="9a1a4228da361b1e" providerId="LiveId" clId="{F84CB8C6-8460-476F-89A5-54998E470A24}" dt="2025-09-19T19:30:42.258" v="2617" actId="26606"/>
          <ac:cxnSpMkLst>
            <pc:docMk/>
            <pc:sldMk cId="556804933" sldId="486"/>
            <ac:cxnSpMk id="12" creationId="{9020DCC9-F851-4562-BB20-1AB3C51BFD08}"/>
          </ac:cxnSpMkLst>
        </pc:cxnChg>
      </pc:sldChg>
      <pc:sldChg chg="new del">
        <pc:chgData name="Susan Kaplan" userId="9a1a4228da361b1e" providerId="LiveId" clId="{F84CB8C6-8460-476F-89A5-54998E470A24}" dt="2025-09-16T17:20:22.771" v="508" actId="47"/>
        <pc:sldMkLst>
          <pc:docMk/>
          <pc:sldMk cId="661224326" sldId="486"/>
        </pc:sldMkLst>
      </pc:sldChg>
      <pc:sldChg chg="delSp modSp new mod">
        <pc:chgData name="Susan Kaplan" userId="9a1a4228da361b1e" providerId="LiveId" clId="{F84CB8C6-8460-476F-89A5-54998E470A24}" dt="2025-09-16T17:52:36.715" v="764" actId="255"/>
        <pc:sldMkLst>
          <pc:docMk/>
          <pc:sldMk cId="441079262" sldId="487"/>
        </pc:sldMkLst>
        <pc:spChg chg="mod">
          <ac:chgData name="Susan Kaplan" userId="9a1a4228da361b1e" providerId="LiveId" clId="{F84CB8C6-8460-476F-89A5-54998E470A24}" dt="2025-09-16T17:52:36.715" v="764" actId="255"/>
          <ac:spMkLst>
            <pc:docMk/>
            <pc:sldMk cId="441079262" sldId="487"/>
            <ac:spMk id="2" creationId="{9A998CBF-DBA5-4880-9E75-4D7B48CE1C74}"/>
          </ac:spMkLst>
        </pc:spChg>
        <pc:spChg chg="del">
          <ac:chgData name="Susan Kaplan" userId="9a1a4228da361b1e" providerId="LiveId" clId="{F84CB8C6-8460-476F-89A5-54998E470A24}" dt="2025-09-16T17:52:03.876" v="761" actId="478"/>
          <ac:spMkLst>
            <pc:docMk/>
            <pc:sldMk cId="441079262" sldId="487"/>
            <ac:spMk id="3" creationId="{6DC3AE83-F767-4CF6-B7A9-77750DF84C66}"/>
          </ac:spMkLst>
        </pc:spChg>
      </pc:sldChg>
      <pc:sldChg chg="delSp modSp new del mod">
        <pc:chgData name="Susan Kaplan" userId="9a1a4228da361b1e" providerId="LiveId" clId="{F84CB8C6-8460-476F-89A5-54998E470A24}" dt="2025-09-16T18:27:49.392" v="1190" actId="47"/>
        <pc:sldMkLst>
          <pc:docMk/>
          <pc:sldMk cId="4211900260" sldId="488"/>
        </pc:sldMkLst>
        <pc:spChg chg="mod">
          <ac:chgData name="Susan Kaplan" userId="9a1a4228da361b1e" providerId="LiveId" clId="{F84CB8C6-8460-476F-89A5-54998E470A24}" dt="2025-09-16T17:54:03.483" v="850" actId="27636"/>
          <ac:spMkLst>
            <pc:docMk/>
            <pc:sldMk cId="4211900260" sldId="488"/>
            <ac:spMk id="2" creationId="{F347FABD-4556-422D-963C-B8F59EF43BFA}"/>
          </ac:spMkLst>
        </pc:spChg>
        <pc:spChg chg="del">
          <ac:chgData name="Susan Kaplan" userId="9a1a4228da361b1e" providerId="LiveId" clId="{F84CB8C6-8460-476F-89A5-54998E470A24}" dt="2025-09-16T17:54:09.811" v="851" actId="478"/>
          <ac:spMkLst>
            <pc:docMk/>
            <pc:sldMk cId="4211900260" sldId="488"/>
            <ac:spMk id="3" creationId="{24055D6E-60A1-4A94-900B-7F3CD461E143}"/>
          </ac:spMkLst>
        </pc:spChg>
      </pc:sldChg>
      <pc:sldChg chg="modSp new del mod ord">
        <pc:chgData name="Susan Kaplan" userId="9a1a4228da361b1e" providerId="LiveId" clId="{F84CB8C6-8460-476F-89A5-54998E470A24}" dt="2025-09-21T13:16:03.679" v="7165" actId="47"/>
        <pc:sldMkLst>
          <pc:docMk/>
          <pc:sldMk cId="510662010" sldId="489"/>
        </pc:sldMkLst>
        <pc:spChg chg="mod">
          <ac:chgData name="Susan Kaplan" userId="9a1a4228da361b1e" providerId="LiveId" clId="{F84CB8C6-8460-476F-89A5-54998E470A24}" dt="2025-09-16T17:54:34.546" v="864" actId="20577"/>
          <ac:spMkLst>
            <pc:docMk/>
            <pc:sldMk cId="510662010" sldId="489"/>
            <ac:spMk id="2" creationId="{8A14F4CC-3CBD-49D3-93CF-E3EC07CFD7B0}"/>
          </ac:spMkLst>
        </pc:spChg>
      </pc:sldChg>
      <pc:sldChg chg="modSp new del mod">
        <pc:chgData name="Susan Kaplan" userId="9a1a4228da361b1e" providerId="LiveId" clId="{F84CB8C6-8460-476F-89A5-54998E470A24}" dt="2025-09-19T22:34:01.089" v="4656" actId="47"/>
        <pc:sldMkLst>
          <pc:docMk/>
          <pc:sldMk cId="527214236" sldId="490"/>
        </pc:sldMkLst>
        <pc:spChg chg="mod">
          <ac:chgData name="Susan Kaplan" userId="9a1a4228da361b1e" providerId="LiveId" clId="{F84CB8C6-8460-476F-89A5-54998E470A24}" dt="2025-09-19T22:32:12.062" v="4331" actId="20577"/>
          <ac:spMkLst>
            <pc:docMk/>
            <pc:sldMk cId="527214236" sldId="490"/>
            <ac:spMk id="2" creationId="{6ED5DD75-E19B-4AC6-ACA4-60BEDE4A563E}"/>
          </ac:spMkLst>
        </pc:spChg>
        <pc:spChg chg="mod">
          <ac:chgData name="Susan Kaplan" userId="9a1a4228da361b1e" providerId="LiveId" clId="{F84CB8C6-8460-476F-89A5-54998E470A24}" dt="2025-09-19T22:33:49.932" v="4655" actId="20577"/>
          <ac:spMkLst>
            <pc:docMk/>
            <pc:sldMk cId="527214236" sldId="490"/>
            <ac:spMk id="3" creationId="{76672EF7-6C5B-430E-8E81-4F6167DDCB95}"/>
          </ac:spMkLst>
        </pc:spChg>
      </pc:sldChg>
      <pc:sldChg chg="addSp modSp new mod setBg">
        <pc:chgData name="Susan Kaplan" userId="9a1a4228da361b1e" providerId="LiveId" clId="{F84CB8C6-8460-476F-89A5-54998E470A24}" dt="2025-09-21T22:20:43.378" v="8960" actId="27636"/>
        <pc:sldMkLst>
          <pc:docMk/>
          <pc:sldMk cId="508701412" sldId="491"/>
        </pc:sldMkLst>
        <pc:spChg chg="mod">
          <ac:chgData name="Susan Kaplan" userId="9a1a4228da361b1e" providerId="LiveId" clId="{F84CB8C6-8460-476F-89A5-54998E470A24}" dt="2025-09-21T12:51:24.002" v="6426" actId="26606"/>
          <ac:spMkLst>
            <pc:docMk/>
            <pc:sldMk cId="508701412" sldId="491"/>
            <ac:spMk id="2" creationId="{5DC565E7-00A4-411F-A5DE-5F3DB431101E}"/>
          </ac:spMkLst>
        </pc:spChg>
        <pc:spChg chg="mod">
          <ac:chgData name="Susan Kaplan" userId="9a1a4228da361b1e" providerId="LiveId" clId="{F84CB8C6-8460-476F-89A5-54998E470A24}" dt="2025-09-21T22:20:43.378" v="8960" actId="27636"/>
          <ac:spMkLst>
            <pc:docMk/>
            <pc:sldMk cId="508701412" sldId="491"/>
            <ac:spMk id="3" creationId="{1D08BDDF-0C4E-4BE1-A982-97A7A3ABF198}"/>
          </ac:spMkLst>
        </pc:spChg>
        <pc:spChg chg="mod">
          <ac:chgData name="Susan Kaplan" userId="9a1a4228da361b1e" providerId="LiveId" clId="{F84CB8C6-8460-476F-89A5-54998E470A24}" dt="2025-09-21T12:51:24.002" v="6426" actId="26606"/>
          <ac:spMkLst>
            <pc:docMk/>
            <pc:sldMk cId="508701412" sldId="491"/>
            <ac:spMk id="4" creationId="{D1B12C92-B5CB-40FF-95C9-BC97F19E57E5}"/>
          </ac:spMkLst>
        </pc:spChg>
        <pc:spChg chg="add">
          <ac:chgData name="Susan Kaplan" userId="9a1a4228da361b1e" providerId="LiveId" clId="{F84CB8C6-8460-476F-89A5-54998E470A24}" dt="2025-09-21T12:51:24.002" v="6426" actId="26606"/>
          <ac:spMkLst>
            <pc:docMk/>
            <pc:sldMk cId="508701412" sldId="491"/>
            <ac:spMk id="11" creationId="{52ABB703-2B0E-4C3B-B4A2-F3973548E561}"/>
          </ac:spMkLst>
        </pc:spChg>
        <pc:spChg chg="add">
          <ac:chgData name="Susan Kaplan" userId="9a1a4228da361b1e" providerId="LiveId" clId="{F84CB8C6-8460-476F-89A5-54998E470A24}" dt="2025-09-21T12:51:24.002" v="6426" actId="26606"/>
          <ac:spMkLst>
            <pc:docMk/>
            <pc:sldMk cId="508701412" sldId="491"/>
            <ac:spMk id="15" creationId="{E95DA498-D9A2-4DA9-B9DA-B3776E08CF7E}"/>
          </ac:spMkLst>
        </pc:spChg>
        <pc:spChg chg="add">
          <ac:chgData name="Susan Kaplan" userId="9a1a4228da361b1e" providerId="LiveId" clId="{F84CB8C6-8460-476F-89A5-54998E470A24}" dt="2025-09-21T12:51:24.002" v="6426" actId="26606"/>
          <ac:spMkLst>
            <pc:docMk/>
            <pc:sldMk cId="508701412" sldId="491"/>
            <ac:spMk id="17" creationId="{82A73093-4B9D-420D-B17E-52293703A1D4}"/>
          </ac:spMkLst>
        </pc:spChg>
        <pc:picChg chg="add mod ord">
          <ac:chgData name="Susan Kaplan" userId="9a1a4228da361b1e" providerId="LiveId" clId="{F84CB8C6-8460-476F-89A5-54998E470A24}" dt="2025-09-21T12:51:50.319" v="6470" actId="1440"/>
          <ac:picMkLst>
            <pc:docMk/>
            <pc:sldMk cId="508701412" sldId="491"/>
            <ac:picMk id="6" creationId="{26A3F996-1876-4943-83EE-299207F0B79D}"/>
          </ac:picMkLst>
        </pc:picChg>
        <pc:cxnChg chg="add">
          <ac:chgData name="Susan Kaplan" userId="9a1a4228da361b1e" providerId="LiveId" clId="{F84CB8C6-8460-476F-89A5-54998E470A24}" dt="2025-09-21T12:51:24.002" v="6426" actId="26606"/>
          <ac:cxnSpMkLst>
            <pc:docMk/>
            <pc:sldMk cId="508701412" sldId="491"/>
            <ac:cxnSpMk id="13" creationId="{9C21570E-E159-49A6-9891-FA397B7A92D3}"/>
          </ac:cxnSpMkLst>
        </pc:cxnChg>
      </pc:sldChg>
      <pc:sldChg chg="addSp delSp modSp new mod setBg">
        <pc:chgData name="Susan Kaplan" userId="9a1a4228da361b1e" providerId="LiveId" clId="{F84CB8C6-8460-476F-89A5-54998E470A24}" dt="2025-09-24T18:20:30.522" v="11336" actId="20577"/>
        <pc:sldMkLst>
          <pc:docMk/>
          <pc:sldMk cId="2186694309" sldId="492"/>
        </pc:sldMkLst>
        <pc:spChg chg="mod">
          <ac:chgData name="Susan Kaplan" userId="9a1a4228da361b1e" providerId="LiveId" clId="{F84CB8C6-8460-476F-89A5-54998E470A24}" dt="2025-09-19T19:31:12.785" v="2619" actId="255"/>
          <ac:spMkLst>
            <pc:docMk/>
            <pc:sldMk cId="2186694309" sldId="492"/>
            <ac:spMk id="2" creationId="{D36A24C0-452D-4A55-8607-D73EAA4708EA}"/>
          </ac:spMkLst>
        </pc:spChg>
        <pc:spChg chg="del mod">
          <ac:chgData name="Susan Kaplan" userId="9a1a4228da361b1e" providerId="LiveId" clId="{F84CB8C6-8460-476F-89A5-54998E470A24}" dt="2025-09-18T21:30:59.236" v="2054" actId="26606"/>
          <ac:spMkLst>
            <pc:docMk/>
            <pc:sldMk cId="2186694309" sldId="492"/>
            <ac:spMk id="3" creationId="{835051C2-037A-4534-AA82-F5D9802B3331}"/>
          </ac:spMkLst>
        </pc:spChg>
        <pc:spChg chg="mod ord">
          <ac:chgData name="Susan Kaplan" userId="9a1a4228da361b1e" providerId="LiveId" clId="{F84CB8C6-8460-476F-89A5-54998E470A24}" dt="2025-09-18T21:30:59.236" v="2054" actId="26606"/>
          <ac:spMkLst>
            <pc:docMk/>
            <pc:sldMk cId="2186694309" sldId="492"/>
            <ac:spMk id="4" creationId="{A6FDE351-A30D-4495-9DC3-E933A265822E}"/>
          </ac:spMkLst>
        </pc:spChg>
        <pc:spChg chg="add">
          <ac:chgData name="Susan Kaplan" userId="9a1a4228da361b1e" providerId="LiveId" clId="{F84CB8C6-8460-476F-89A5-54998E470A24}" dt="2025-09-18T21:30:59.236" v="2054" actId="26606"/>
          <ac:spMkLst>
            <pc:docMk/>
            <pc:sldMk cId="2186694309" sldId="492"/>
            <ac:spMk id="10" creationId="{FB5993E2-C02B-4335-ABA5-D8EC465551E3}"/>
          </ac:spMkLst>
        </pc:spChg>
        <pc:spChg chg="add">
          <ac:chgData name="Susan Kaplan" userId="9a1a4228da361b1e" providerId="LiveId" clId="{F84CB8C6-8460-476F-89A5-54998E470A24}" dt="2025-09-18T21:30:59.236" v="2054" actId="26606"/>
          <ac:spMkLst>
            <pc:docMk/>
            <pc:sldMk cId="2186694309" sldId="492"/>
            <ac:spMk id="12" creationId="{C0B801A2-5622-4BE8-9AD2-C337A2CD0022}"/>
          </ac:spMkLst>
        </pc:spChg>
        <pc:spChg chg="add">
          <ac:chgData name="Susan Kaplan" userId="9a1a4228da361b1e" providerId="LiveId" clId="{F84CB8C6-8460-476F-89A5-54998E470A24}" dt="2025-09-18T21:30:59.236" v="2054" actId="26606"/>
          <ac:spMkLst>
            <pc:docMk/>
            <pc:sldMk cId="2186694309" sldId="492"/>
            <ac:spMk id="14" creationId="{B7AF614F-5BC3-4086-99F5-B87C5847A071}"/>
          </ac:spMkLst>
        </pc:spChg>
        <pc:graphicFrameChg chg="add mod">
          <ac:chgData name="Susan Kaplan" userId="9a1a4228da361b1e" providerId="LiveId" clId="{F84CB8C6-8460-476F-89A5-54998E470A24}" dt="2025-09-24T18:20:30.522" v="11336" actId="20577"/>
          <ac:graphicFrameMkLst>
            <pc:docMk/>
            <pc:sldMk cId="2186694309" sldId="492"/>
            <ac:graphicFrameMk id="6" creationId="{75CF94F9-0FB5-A80D-8B23-20B94361804B}"/>
          </ac:graphicFrameMkLst>
        </pc:graphicFrameChg>
        <pc:picChg chg="add del mod">
          <ac:chgData name="Susan Kaplan" userId="9a1a4228da361b1e" providerId="LiveId" clId="{F84CB8C6-8460-476F-89A5-54998E470A24}" dt="2025-09-18T21:30:37.579" v="2053" actId="478"/>
          <ac:picMkLst>
            <pc:docMk/>
            <pc:sldMk cId="2186694309" sldId="492"/>
            <ac:picMk id="5" creationId="{3D9073E6-2060-42F1-B30B-F3621B2FBC85}"/>
          </ac:picMkLst>
        </pc:picChg>
      </pc:sldChg>
      <pc:sldChg chg="modSp new mod">
        <pc:chgData name="Susan Kaplan" userId="9a1a4228da361b1e" providerId="LiveId" clId="{F84CB8C6-8460-476F-89A5-54998E470A24}" dt="2025-09-24T20:28:32.312" v="13645" actId="14100"/>
        <pc:sldMkLst>
          <pc:docMk/>
          <pc:sldMk cId="2178842408" sldId="493"/>
        </pc:sldMkLst>
        <pc:spChg chg="mod">
          <ac:chgData name="Susan Kaplan" userId="9a1a4228da361b1e" providerId="LiveId" clId="{F84CB8C6-8460-476F-89A5-54998E470A24}" dt="2025-09-24T20:27:59.321" v="13625" actId="255"/>
          <ac:spMkLst>
            <pc:docMk/>
            <pc:sldMk cId="2178842408" sldId="493"/>
            <ac:spMk id="2" creationId="{6D35EC42-9495-4B9E-9EB9-110E9CCB0FDB}"/>
          </ac:spMkLst>
        </pc:spChg>
        <pc:spChg chg="mod">
          <ac:chgData name="Susan Kaplan" userId="9a1a4228da361b1e" providerId="LiveId" clId="{F84CB8C6-8460-476F-89A5-54998E470A24}" dt="2025-09-24T20:28:32.312" v="13645" actId="14100"/>
          <ac:spMkLst>
            <pc:docMk/>
            <pc:sldMk cId="2178842408" sldId="493"/>
            <ac:spMk id="3" creationId="{14A5E3F6-4693-4C0D-940F-7D1BB3BFE2D3}"/>
          </ac:spMkLst>
        </pc:spChg>
      </pc:sldChg>
      <pc:sldChg chg="addSp modSp new mod setBg">
        <pc:chgData name="Susan Kaplan" userId="9a1a4228da361b1e" providerId="LiveId" clId="{F84CB8C6-8460-476F-89A5-54998E470A24}" dt="2025-09-24T18:27:25.278" v="11366" actId="27636"/>
        <pc:sldMkLst>
          <pc:docMk/>
          <pc:sldMk cId="2195897313" sldId="494"/>
        </pc:sldMkLst>
        <pc:spChg chg="mod">
          <ac:chgData name="Susan Kaplan" userId="9a1a4228da361b1e" providerId="LiveId" clId="{F84CB8C6-8460-476F-89A5-54998E470A24}" dt="2025-09-21T13:38:35.393" v="7258" actId="255"/>
          <ac:spMkLst>
            <pc:docMk/>
            <pc:sldMk cId="2195897313" sldId="494"/>
            <ac:spMk id="2" creationId="{D6BD67E7-1722-4FEE-939D-9E2D0AA97CCC}"/>
          </ac:spMkLst>
        </pc:spChg>
        <pc:spChg chg="mod">
          <ac:chgData name="Susan Kaplan" userId="9a1a4228da361b1e" providerId="LiveId" clId="{F84CB8C6-8460-476F-89A5-54998E470A24}" dt="2025-09-24T18:27:25.278" v="11366" actId="27636"/>
          <ac:spMkLst>
            <pc:docMk/>
            <pc:sldMk cId="2195897313" sldId="494"/>
            <ac:spMk id="3" creationId="{391975B6-3A4C-41B5-81ED-B4C14442A269}"/>
          </ac:spMkLst>
        </pc:spChg>
        <pc:spChg chg="mod">
          <ac:chgData name="Susan Kaplan" userId="9a1a4228da361b1e" providerId="LiveId" clId="{F84CB8C6-8460-476F-89A5-54998E470A24}" dt="2025-09-16T18:20:57.945" v="1032" actId="26606"/>
          <ac:spMkLst>
            <pc:docMk/>
            <pc:sldMk cId="2195897313" sldId="494"/>
            <ac:spMk id="4" creationId="{BDAF3CDE-F1F2-4341-B707-50306F48F533}"/>
          </ac:spMkLst>
        </pc:spChg>
        <pc:picChg chg="add mod ord">
          <ac:chgData name="Susan Kaplan" userId="9a1a4228da361b1e" providerId="LiveId" clId="{F84CB8C6-8460-476F-89A5-54998E470A24}" dt="2025-09-18T21:36:29.024" v="2413" actId="1076"/>
          <ac:picMkLst>
            <pc:docMk/>
            <pc:sldMk cId="2195897313" sldId="494"/>
            <ac:picMk id="5" creationId="{C8FAA120-15A0-407E-A8C6-885F4B733E4D}"/>
          </ac:picMkLst>
        </pc:picChg>
      </pc:sldChg>
      <pc:sldChg chg="addSp delSp modSp new del mod setBg">
        <pc:chgData name="Susan Kaplan" userId="9a1a4228da361b1e" providerId="LiveId" clId="{F84CB8C6-8460-476F-89A5-54998E470A24}" dt="2025-09-19T21:08:19.670" v="3060" actId="47"/>
        <pc:sldMkLst>
          <pc:docMk/>
          <pc:sldMk cId="1787936540" sldId="495"/>
        </pc:sldMkLst>
        <pc:spChg chg="add del mod">
          <ac:chgData name="Susan Kaplan" userId="9a1a4228da361b1e" providerId="LiveId" clId="{F84CB8C6-8460-476F-89A5-54998E470A24}" dt="2025-09-19T19:54:09.443" v="3056" actId="14100"/>
          <ac:spMkLst>
            <pc:docMk/>
            <pc:sldMk cId="1787936540" sldId="495"/>
            <ac:spMk id="2" creationId="{33F69F62-FAFC-46B2-83BE-37E22DB754B5}"/>
          </ac:spMkLst>
        </pc:spChg>
        <pc:spChg chg="mod">
          <ac:chgData name="Susan Kaplan" userId="9a1a4228da361b1e" providerId="LiveId" clId="{F84CB8C6-8460-476F-89A5-54998E470A24}" dt="2025-09-19T21:07:56.517" v="3058" actId="21"/>
          <ac:spMkLst>
            <pc:docMk/>
            <pc:sldMk cId="1787936540" sldId="495"/>
            <ac:spMk id="3" creationId="{DCD8B570-82E5-4C40-9C15-C93DFBD479A4}"/>
          </ac:spMkLst>
        </pc:spChg>
        <pc:spChg chg="mod">
          <ac:chgData name="Susan Kaplan" userId="9a1a4228da361b1e" providerId="LiveId" clId="{F84CB8C6-8460-476F-89A5-54998E470A24}" dt="2025-09-18T21:37:24.824" v="2416" actId="26606"/>
          <ac:spMkLst>
            <pc:docMk/>
            <pc:sldMk cId="1787936540" sldId="495"/>
            <ac:spMk id="4" creationId="{D684F8BE-040A-4197-BB3F-07E5A2DF7F30}"/>
          </ac:spMkLst>
        </pc:spChg>
        <pc:spChg chg="add del">
          <ac:chgData name="Susan Kaplan" userId="9a1a4228da361b1e" providerId="LiveId" clId="{F84CB8C6-8460-476F-89A5-54998E470A24}" dt="2025-09-18T21:37:24.824" v="2416" actId="26606"/>
          <ac:spMkLst>
            <pc:docMk/>
            <pc:sldMk cId="1787936540" sldId="495"/>
            <ac:spMk id="10" creationId="{C33BF9DD-8A45-4EEE-B231-0A14D322E5F9}"/>
          </ac:spMkLst>
        </pc:spChg>
        <pc:spChg chg="add del">
          <ac:chgData name="Susan Kaplan" userId="9a1a4228da361b1e" providerId="LiveId" clId="{F84CB8C6-8460-476F-89A5-54998E470A24}" dt="2025-09-18T21:37:24.824" v="2416" actId="26606"/>
          <ac:spMkLst>
            <pc:docMk/>
            <pc:sldMk cId="1787936540" sldId="495"/>
            <ac:spMk id="14" creationId="{D5FBCAC9-BD8B-4F3B-AD74-EF37D4211349}"/>
          </ac:spMkLst>
        </pc:spChg>
        <pc:spChg chg="add del">
          <ac:chgData name="Susan Kaplan" userId="9a1a4228da361b1e" providerId="LiveId" clId="{F84CB8C6-8460-476F-89A5-54998E470A24}" dt="2025-09-18T21:37:24.824" v="2416" actId="26606"/>
          <ac:spMkLst>
            <pc:docMk/>
            <pc:sldMk cId="1787936540" sldId="495"/>
            <ac:spMk id="16" creationId="{9556C5A8-AD7E-4CE7-87BE-9EA3B5E1786F}"/>
          </ac:spMkLst>
        </pc:spChg>
        <pc:spChg chg="add">
          <ac:chgData name="Susan Kaplan" userId="9a1a4228da361b1e" providerId="LiveId" clId="{F84CB8C6-8460-476F-89A5-54998E470A24}" dt="2025-09-18T21:37:24.824" v="2416" actId="26606"/>
          <ac:spMkLst>
            <pc:docMk/>
            <pc:sldMk cId="1787936540" sldId="495"/>
            <ac:spMk id="21" creationId="{990D0034-F768-41E7-85D4-F38C4DE85770}"/>
          </ac:spMkLst>
        </pc:spChg>
        <pc:spChg chg="add">
          <ac:chgData name="Susan Kaplan" userId="9a1a4228da361b1e" providerId="LiveId" clId="{F84CB8C6-8460-476F-89A5-54998E470A24}" dt="2025-09-18T21:37:24.824" v="2416" actId="26606"/>
          <ac:spMkLst>
            <pc:docMk/>
            <pc:sldMk cId="1787936540" sldId="495"/>
            <ac:spMk id="23" creationId="{C4F7E42D-8B5A-4FC8-81CD-9E60171F7FA8}"/>
          </ac:spMkLst>
        </pc:spChg>
        <pc:spChg chg="add">
          <ac:chgData name="Susan Kaplan" userId="9a1a4228da361b1e" providerId="LiveId" clId="{F84CB8C6-8460-476F-89A5-54998E470A24}" dt="2025-09-18T21:37:24.824" v="2416" actId="26606"/>
          <ac:spMkLst>
            <pc:docMk/>
            <pc:sldMk cId="1787936540" sldId="495"/>
            <ac:spMk id="25" creationId="{8C04651D-B9F4-4935-A02D-364153FBDF54}"/>
          </ac:spMkLst>
        </pc:spChg>
        <pc:picChg chg="add mod ord">
          <ac:chgData name="Susan Kaplan" userId="9a1a4228da361b1e" providerId="LiveId" clId="{F84CB8C6-8460-476F-89A5-54998E470A24}" dt="2025-09-19T21:08:17.682" v="3059" actId="1076"/>
          <ac:picMkLst>
            <pc:docMk/>
            <pc:sldMk cId="1787936540" sldId="495"/>
            <ac:picMk id="5" creationId="{F25FD454-55A9-40EA-BE8E-B769404963BB}"/>
          </ac:picMkLst>
        </pc:picChg>
        <pc:cxnChg chg="add del">
          <ac:chgData name="Susan Kaplan" userId="9a1a4228da361b1e" providerId="LiveId" clId="{F84CB8C6-8460-476F-89A5-54998E470A24}" dt="2025-09-18T21:37:24.824" v="2416" actId="26606"/>
          <ac:cxnSpMkLst>
            <pc:docMk/>
            <pc:sldMk cId="1787936540" sldId="495"/>
            <ac:cxnSpMk id="12" creationId="{9020DCC9-F851-4562-BB20-1AB3C51BFD08}"/>
          </ac:cxnSpMkLst>
        </pc:cxnChg>
      </pc:sldChg>
      <pc:sldChg chg="modSp new del mod">
        <pc:chgData name="Susan Kaplan" userId="9a1a4228da361b1e" providerId="LiveId" clId="{F84CB8C6-8460-476F-89A5-54998E470A24}" dt="2025-09-19T21:10:19.589" v="3063" actId="47"/>
        <pc:sldMkLst>
          <pc:docMk/>
          <pc:sldMk cId="2144540895" sldId="496"/>
        </pc:sldMkLst>
        <pc:spChg chg="mod">
          <ac:chgData name="Susan Kaplan" userId="9a1a4228da361b1e" providerId="LiveId" clId="{F84CB8C6-8460-476F-89A5-54998E470A24}" dt="2025-09-19T21:08:26.874" v="3061" actId="21"/>
          <ac:spMkLst>
            <pc:docMk/>
            <pc:sldMk cId="2144540895" sldId="496"/>
            <ac:spMk id="2" creationId="{CEC64222-0118-464B-B1B1-2D2B60468C28}"/>
          </ac:spMkLst>
        </pc:spChg>
        <pc:spChg chg="mod">
          <ac:chgData name="Susan Kaplan" userId="9a1a4228da361b1e" providerId="LiveId" clId="{F84CB8C6-8460-476F-89A5-54998E470A24}" dt="2025-09-19T21:08:48.996" v="3062" actId="21"/>
          <ac:spMkLst>
            <pc:docMk/>
            <pc:sldMk cId="2144540895" sldId="496"/>
            <ac:spMk id="3" creationId="{21E1D995-66F3-4F10-B2E8-2B83DE6238F7}"/>
          </ac:spMkLst>
        </pc:spChg>
      </pc:sldChg>
      <pc:sldChg chg="addSp modSp new mod setBg">
        <pc:chgData name="Susan Kaplan" userId="9a1a4228da361b1e" providerId="LiveId" clId="{F84CB8C6-8460-476F-89A5-54998E470A24}" dt="2025-09-24T20:29:30.660" v="13666" actId="20577"/>
        <pc:sldMkLst>
          <pc:docMk/>
          <pc:sldMk cId="2980305683" sldId="497"/>
        </pc:sldMkLst>
        <pc:spChg chg="mod">
          <ac:chgData name="Susan Kaplan" userId="9a1a4228da361b1e" providerId="LiveId" clId="{F84CB8C6-8460-476F-89A5-54998E470A24}" dt="2025-09-16T18:31:19.923" v="1262" actId="26606"/>
          <ac:spMkLst>
            <pc:docMk/>
            <pc:sldMk cId="2980305683" sldId="497"/>
            <ac:spMk id="2" creationId="{D327CA97-D553-4E6A-A1EA-40B34E91547A}"/>
          </ac:spMkLst>
        </pc:spChg>
        <pc:spChg chg="mod">
          <ac:chgData name="Susan Kaplan" userId="9a1a4228da361b1e" providerId="LiveId" clId="{F84CB8C6-8460-476F-89A5-54998E470A24}" dt="2025-09-24T20:29:30.660" v="13666" actId="20577"/>
          <ac:spMkLst>
            <pc:docMk/>
            <pc:sldMk cId="2980305683" sldId="497"/>
            <ac:spMk id="3" creationId="{B96D4764-BFDB-49BB-B31D-D71971ED8746}"/>
          </ac:spMkLst>
        </pc:spChg>
        <pc:spChg chg="mod">
          <ac:chgData name="Susan Kaplan" userId="9a1a4228da361b1e" providerId="LiveId" clId="{F84CB8C6-8460-476F-89A5-54998E470A24}" dt="2025-09-16T18:31:19.923" v="1262" actId="26606"/>
          <ac:spMkLst>
            <pc:docMk/>
            <pc:sldMk cId="2980305683" sldId="497"/>
            <ac:spMk id="4" creationId="{B24A0E1E-0A13-4E3A-A2F7-44FD9BC84B75}"/>
          </ac:spMkLst>
        </pc:spChg>
        <pc:spChg chg="add">
          <ac:chgData name="Susan Kaplan" userId="9a1a4228da361b1e" providerId="LiveId" clId="{F84CB8C6-8460-476F-89A5-54998E470A24}" dt="2025-09-16T18:31:19.923" v="1262" actId="26606"/>
          <ac:spMkLst>
            <pc:docMk/>
            <pc:sldMk cId="2980305683" sldId="497"/>
            <ac:spMk id="10" creationId="{C33BF9DD-8A45-4EEE-B231-0A14D322E5F9}"/>
          </ac:spMkLst>
        </pc:spChg>
        <pc:spChg chg="add">
          <ac:chgData name="Susan Kaplan" userId="9a1a4228da361b1e" providerId="LiveId" clId="{F84CB8C6-8460-476F-89A5-54998E470A24}" dt="2025-09-16T18:31:19.923" v="1262" actId="26606"/>
          <ac:spMkLst>
            <pc:docMk/>
            <pc:sldMk cId="2980305683" sldId="497"/>
            <ac:spMk id="14" creationId="{D5FBCAC9-BD8B-4F3B-AD74-EF37D4211349}"/>
          </ac:spMkLst>
        </pc:spChg>
        <pc:spChg chg="add">
          <ac:chgData name="Susan Kaplan" userId="9a1a4228da361b1e" providerId="LiveId" clId="{F84CB8C6-8460-476F-89A5-54998E470A24}" dt="2025-09-16T18:31:19.923" v="1262" actId="26606"/>
          <ac:spMkLst>
            <pc:docMk/>
            <pc:sldMk cId="2980305683" sldId="497"/>
            <ac:spMk id="16" creationId="{9556C5A8-AD7E-4CE7-87BE-9EA3B5E1786F}"/>
          </ac:spMkLst>
        </pc:spChg>
        <pc:picChg chg="add mod ord">
          <ac:chgData name="Susan Kaplan" userId="9a1a4228da361b1e" providerId="LiveId" clId="{F84CB8C6-8460-476F-89A5-54998E470A24}" dt="2025-09-16T18:31:19.923" v="1262" actId="26606"/>
          <ac:picMkLst>
            <pc:docMk/>
            <pc:sldMk cId="2980305683" sldId="497"/>
            <ac:picMk id="5" creationId="{F2227798-1979-4B7A-877A-1C10E0409B5B}"/>
          </ac:picMkLst>
        </pc:picChg>
        <pc:cxnChg chg="add">
          <ac:chgData name="Susan Kaplan" userId="9a1a4228da361b1e" providerId="LiveId" clId="{F84CB8C6-8460-476F-89A5-54998E470A24}" dt="2025-09-16T18:31:19.923" v="1262" actId="26606"/>
          <ac:cxnSpMkLst>
            <pc:docMk/>
            <pc:sldMk cId="2980305683" sldId="497"/>
            <ac:cxnSpMk id="12" creationId="{9020DCC9-F851-4562-BB20-1AB3C51BFD08}"/>
          </ac:cxnSpMkLst>
        </pc:cxnChg>
      </pc:sldChg>
      <pc:sldChg chg="delSp modSp new mod">
        <pc:chgData name="Susan Kaplan" userId="9a1a4228da361b1e" providerId="LiveId" clId="{F84CB8C6-8460-476F-89A5-54998E470A24}" dt="2025-09-21T13:35:54.642" v="7226" actId="20577"/>
        <pc:sldMkLst>
          <pc:docMk/>
          <pc:sldMk cId="1713092870" sldId="498"/>
        </pc:sldMkLst>
        <pc:spChg chg="mod">
          <ac:chgData name="Susan Kaplan" userId="9a1a4228da361b1e" providerId="LiveId" clId="{F84CB8C6-8460-476F-89A5-54998E470A24}" dt="2025-09-21T13:35:54.642" v="7226" actId="20577"/>
          <ac:spMkLst>
            <pc:docMk/>
            <pc:sldMk cId="1713092870" sldId="498"/>
            <ac:spMk id="2" creationId="{219FCAF0-24A3-4EE3-A3E7-ADE872D15AA9}"/>
          </ac:spMkLst>
        </pc:spChg>
        <pc:spChg chg="del">
          <ac:chgData name="Susan Kaplan" userId="9a1a4228da361b1e" providerId="LiveId" clId="{F84CB8C6-8460-476F-89A5-54998E470A24}" dt="2025-09-16T18:27:01.767" v="1186" actId="478"/>
          <ac:spMkLst>
            <pc:docMk/>
            <pc:sldMk cId="1713092870" sldId="498"/>
            <ac:spMk id="3" creationId="{C0E80DA7-A87B-44B3-80CB-DA70D40F2FA9}"/>
          </ac:spMkLst>
        </pc:spChg>
      </pc:sldChg>
      <pc:sldChg chg="addSp modSp new mod setBg">
        <pc:chgData name="Susan Kaplan" userId="9a1a4228da361b1e" providerId="LiveId" clId="{F84CB8C6-8460-476F-89A5-54998E470A24}" dt="2025-09-24T20:30:17.106" v="13688" actId="6549"/>
        <pc:sldMkLst>
          <pc:docMk/>
          <pc:sldMk cId="1663038454" sldId="499"/>
        </pc:sldMkLst>
        <pc:spChg chg="mod">
          <ac:chgData name="Susan Kaplan" userId="9a1a4228da361b1e" providerId="LiveId" clId="{F84CB8C6-8460-476F-89A5-54998E470A24}" dt="2025-09-16T18:32:46.098" v="1312" actId="26606"/>
          <ac:spMkLst>
            <pc:docMk/>
            <pc:sldMk cId="1663038454" sldId="499"/>
            <ac:spMk id="2" creationId="{0069C2FA-C251-4646-961A-DCE3171A6A8A}"/>
          </ac:spMkLst>
        </pc:spChg>
        <pc:spChg chg="mod">
          <ac:chgData name="Susan Kaplan" userId="9a1a4228da361b1e" providerId="LiveId" clId="{F84CB8C6-8460-476F-89A5-54998E470A24}" dt="2025-09-24T20:30:17.106" v="13688" actId="6549"/>
          <ac:spMkLst>
            <pc:docMk/>
            <pc:sldMk cId="1663038454" sldId="499"/>
            <ac:spMk id="3" creationId="{E89C7B20-B95C-45C1-B941-C159C41BCAFB}"/>
          </ac:spMkLst>
        </pc:spChg>
        <pc:spChg chg="mod">
          <ac:chgData name="Susan Kaplan" userId="9a1a4228da361b1e" providerId="LiveId" clId="{F84CB8C6-8460-476F-89A5-54998E470A24}" dt="2025-09-16T18:32:46.098" v="1312" actId="26606"/>
          <ac:spMkLst>
            <pc:docMk/>
            <pc:sldMk cId="1663038454" sldId="499"/>
            <ac:spMk id="4" creationId="{93DFC30D-CE6A-417F-8849-1E4278D9C0D5}"/>
          </ac:spMkLst>
        </pc:spChg>
        <pc:spChg chg="add">
          <ac:chgData name="Susan Kaplan" userId="9a1a4228da361b1e" providerId="LiveId" clId="{F84CB8C6-8460-476F-89A5-54998E470A24}" dt="2025-09-16T18:32:46.098" v="1312" actId="26606"/>
          <ac:spMkLst>
            <pc:docMk/>
            <pc:sldMk cId="1663038454" sldId="499"/>
            <ac:spMk id="10" creationId="{5CF81D86-BDBA-477C-B7DD-8D359BB9965B}"/>
          </ac:spMkLst>
        </pc:spChg>
        <pc:spChg chg="add">
          <ac:chgData name="Susan Kaplan" userId="9a1a4228da361b1e" providerId="LiveId" clId="{F84CB8C6-8460-476F-89A5-54998E470A24}" dt="2025-09-16T18:32:46.098" v="1312" actId="26606"/>
          <ac:spMkLst>
            <pc:docMk/>
            <pc:sldMk cId="1663038454" sldId="499"/>
            <ac:spMk id="14" creationId="{88AA064E-5F6E-4024-BC28-EDDC3DFC70E1}"/>
          </ac:spMkLst>
        </pc:spChg>
        <pc:spChg chg="add">
          <ac:chgData name="Susan Kaplan" userId="9a1a4228da361b1e" providerId="LiveId" clId="{F84CB8C6-8460-476F-89A5-54998E470A24}" dt="2025-09-16T18:32:46.098" v="1312" actId="26606"/>
          <ac:spMkLst>
            <pc:docMk/>
            <pc:sldMk cId="1663038454" sldId="499"/>
            <ac:spMk id="16" creationId="{03B29638-4838-4B9B-B9DB-96E542BAF3E6}"/>
          </ac:spMkLst>
        </pc:spChg>
        <pc:picChg chg="add mod ord">
          <ac:chgData name="Susan Kaplan" userId="9a1a4228da361b1e" providerId="LiveId" clId="{F84CB8C6-8460-476F-89A5-54998E470A24}" dt="2025-09-16T18:32:46.098" v="1312" actId="26606"/>
          <ac:picMkLst>
            <pc:docMk/>
            <pc:sldMk cId="1663038454" sldId="499"/>
            <ac:picMk id="5" creationId="{4E0F0BF4-F9A8-4A05-A4C2-29F064DA9D94}"/>
          </ac:picMkLst>
        </pc:picChg>
        <pc:cxnChg chg="add">
          <ac:chgData name="Susan Kaplan" userId="9a1a4228da361b1e" providerId="LiveId" clId="{F84CB8C6-8460-476F-89A5-54998E470A24}" dt="2025-09-16T18:32:46.098" v="1312" actId="26606"/>
          <ac:cxnSpMkLst>
            <pc:docMk/>
            <pc:sldMk cId="1663038454" sldId="499"/>
            <ac:cxnSpMk id="12" creationId="{C65F3E9C-EF11-4F8F-A621-399C7A3E6401}"/>
          </ac:cxnSpMkLst>
        </pc:cxnChg>
      </pc:sldChg>
      <pc:sldChg chg="addSp modSp new mod ord setBg">
        <pc:chgData name="Susan Kaplan" userId="9a1a4228da361b1e" providerId="LiveId" clId="{F84CB8C6-8460-476F-89A5-54998E470A24}" dt="2025-09-24T21:02:00.968" v="14514" actId="6549"/>
        <pc:sldMkLst>
          <pc:docMk/>
          <pc:sldMk cId="2151554059" sldId="500"/>
        </pc:sldMkLst>
        <pc:spChg chg="mod">
          <ac:chgData name="Susan Kaplan" userId="9a1a4228da361b1e" providerId="LiveId" clId="{F84CB8C6-8460-476F-89A5-54998E470A24}" dt="2025-09-24T20:55:45.833" v="14452" actId="14100"/>
          <ac:spMkLst>
            <pc:docMk/>
            <pc:sldMk cId="2151554059" sldId="500"/>
            <ac:spMk id="2" creationId="{4FEA86FF-A643-4746-90DF-A3D5BB13A0A6}"/>
          </ac:spMkLst>
        </pc:spChg>
        <pc:spChg chg="mod">
          <ac:chgData name="Susan Kaplan" userId="9a1a4228da361b1e" providerId="LiveId" clId="{F84CB8C6-8460-476F-89A5-54998E470A24}" dt="2025-09-24T21:02:00.968" v="14514" actId="6549"/>
          <ac:spMkLst>
            <pc:docMk/>
            <pc:sldMk cId="2151554059" sldId="500"/>
            <ac:spMk id="3" creationId="{28588D46-864F-4B90-A333-552E757709E0}"/>
          </ac:spMkLst>
        </pc:spChg>
        <pc:spChg chg="mod ord">
          <ac:chgData name="Susan Kaplan" userId="9a1a4228da361b1e" providerId="LiveId" clId="{F84CB8C6-8460-476F-89A5-54998E470A24}" dt="2025-09-22T00:59:22.862" v="10067" actId="26606"/>
          <ac:spMkLst>
            <pc:docMk/>
            <pc:sldMk cId="2151554059" sldId="500"/>
            <ac:spMk id="4" creationId="{D12AF6B6-112A-47D2-8492-55EF620E1616}"/>
          </ac:spMkLst>
        </pc:spChg>
        <pc:picChg chg="add mod">
          <ac:chgData name="Susan Kaplan" userId="9a1a4228da361b1e" providerId="LiveId" clId="{F84CB8C6-8460-476F-89A5-54998E470A24}" dt="2025-09-22T00:59:22.862" v="10067" actId="26606"/>
          <ac:picMkLst>
            <pc:docMk/>
            <pc:sldMk cId="2151554059" sldId="500"/>
            <ac:picMk id="6" creationId="{F4696867-7B24-4855-BB8E-D69DA1F59630}"/>
          </ac:picMkLst>
        </pc:picChg>
      </pc:sldChg>
      <pc:sldChg chg="new del">
        <pc:chgData name="Susan Kaplan" userId="9a1a4228da361b1e" providerId="LiveId" clId="{F84CB8C6-8460-476F-89A5-54998E470A24}" dt="2025-09-16T18:52:46.748" v="1465" actId="47"/>
        <pc:sldMkLst>
          <pc:docMk/>
          <pc:sldMk cId="1532314001" sldId="501"/>
        </pc:sldMkLst>
      </pc:sldChg>
      <pc:sldChg chg="addSp delSp modSp new mod setBg setClrOvrMap">
        <pc:chgData name="Susan Kaplan" userId="9a1a4228da361b1e" providerId="LiveId" clId="{F84CB8C6-8460-476F-89A5-54998E470A24}" dt="2025-09-24T20:23:36.673" v="13561" actId="6549"/>
        <pc:sldMkLst>
          <pc:docMk/>
          <pc:sldMk cId="1034229474" sldId="502"/>
        </pc:sldMkLst>
        <pc:spChg chg="mod">
          <ac:chgData name="Susan Kaplan" userId="9a1a4228da361b1e" providerId="LiveId" clId="{F84CB8C6-8460-476F-89A5-54998E470A24}" dt="2025-09-24T19:22:04.767" v="13020" actId="6549"/>
          <ac:spMkLst>
            <pc:docMk/>
            <pc:sldMk cId="1034229474" sldId="502"/>
            <ac:spMk id="2" creationId="{8F787D99-8ACB-4617-8E96-92F664E91A22}"/>
          </ac:spMkLst>
        </pc:spChg>
        <pc:spChg chg="mod">
          <ac:chgData name="Susan Kaplan" userId="9a1a4228da361b1e" providerId="LiveId" clId="{F84CB8C6-8460-476F-89A5-54998E470A24}" dt="2025-09-24T20:23:36.673" v="13561" actId="6549"/>
          <ac:spMkLst>
            <pc:docMk/>
            <pc:sldMk cId="1034229474" sldId="502"/>
            <ac:spMk id="3" creationId="{99F28EF5-81D8-471C-9BE5-20CADA5BF303}"/>
          </ac:spMkLst>
        </pc:spChg>
        <pc:spChg chg="mod">
          <ac:chgData name="Susan Kaplan" userId="9a1a4228da361b1e" providerId="LiveId" clId="{F84CB8C6-8460-476F-89A5-54998E470A24}" dt="2025-09-21T22:28:20.850" v="9524" actId="26606"/>
          <ac:spMkLst>
            <pc:docMk/>
            <pc:sldMk cId="1034229474" sldId="502"/>
            <ac:spMk id="4" creationId="{81871BBE-01A2-47E4-8AC4-9367EAF0A8AB}"/>
          </ac:spMkLst>
        </pc:spChg>
        <pc:spChg chg="add del">
          <ac:chgData name="Susan Kaplan" userId="9a1a4228da361b1e" providerId="LiveId" clId="{F84CB8C6-8460-476F-89A5-54998E470A24}" dt="2025-09-21T22:28:20.850" v="9524" actId="26606"/>
          <ac:spMkLst>
            <pc:docMk/>
            <pc:sldMk cId="1034229474" sldId="502"/>
            <ac:spMk id="6" creationId="{3558DB37-9FEE-48A2-8578-ED0401573943}"/>
          </ac:spMkLst>
        </pc:spChg>
        <pc:spChg chg="add del">
          <ac:chgData name="Susan Kaplan" userId="9a1a4228da361b1e" providerId="LiveId" clId="{F84CB8C6-8460-476F-89A5-54998E470A24}" dt="2025-09-21T22:28:20.850" v="9524" actId="26606"/>
          <ac:spMkLst>
            <pc:docMk/>
            <pc:sldMk cId="1034229474" sldId="502"/>
            <ac:spMk id="7" creationId="{5F7FCCA6-00E2-4F74-A105-0D769872F243}"/>
          </ac:spMkLst>
        </pc:spChg>
        <pc:spChg chg="add del">
          <ac:chgData name="Susan Kaplan" userId="9a1a4228da361b1e" providerId="LiveId" clId="{F84CB8C6-8460-476F-89A5-54998E470A24}" dt="2025-09-21T13:09:57.825" v="7082" actId="26606"/>
          <ac:spMkLst>
            <pc:docMk/>
            <pc:sldMk cId="1034229474" sldId="502"/>
            <ac:spMk id="9" creationId="{E54CE3AD-C754-4F1E-A76F-1EDDF71796A0}"/>
          </ac:spMkLst>
        </pc:spChg>
        <pc:spChg chg="add del">
          <ac:chgData name="Susan Kaplan" userId="9a1a4228da361b1e" providerId="LiveId" clId="{F84CB8C6-8460-476F-89A5-54998E470A24}" dt="2025-09-21T13:09:57.825" v="7082" actId="26606"/>
          <ac:spMkLst>
            <pc:docMk/>
            <pc:sldMk cId="1034229474" sldId="502"/>
            <ac:spMk id="11" creationId="{D238B743-4443-4735-BFC2-B514F64099E8}"/>
          </ac:spMkLst>
        </pc:spChg>
        <pc:spChg chg="add del">
          <ac:chgData name="Susan Kaplan" userId="9a1a4228da361b1e" providerId="LiveId" clId="{F84CB8C6-8460-476F-89A5-54998E470A24}" dt="2025-09-21T22:28:20.850" v="9524" actId="26606"/>
          <ac:spMkLst>
            <pc:docMk/>
            <pc:sldMk cId="1034229474" sldId="502"/>
            <ac:spMk id="13" creationId="{5E1ED12F-9F06-4B37-87B7-F98F52937F86}"/>
          </ac:spMkLst>
        </pc:spChg>
        <pc:spChg chg="add">
          <ac:chgData name="Susan Kaplan" userId="9a1a4228da361b1e" providerId="LiveId" clId="{F84CB8C6-8460-476F-89A5-54998E470A24}" dt="2025-09-21T22:28:20.850" v="9524" actId="26606"/>
          <ac:spMkLst>
            <pc:docMk/>
            <pc:sldMk cId="1034229474" sldId="502"/>
            <ac:spMk id="18" creationId="{C843AFC8-D8D0-4784-B08C-6324FA88E6DD}"/>
          </ac:spMkLst>
        </pc:spChg>
        <pc:spChg chg="add del">
          <ac:chgData name="Susan Kaplan" userId="9a1a4228da361b1e" providerId="LiveId" clId="{F84CB8C6-8460-476F-89A5-54998E470A24}" dt="2025-09-21T22:28:20.835" v="9523" actId="26606"/>
          <ac:spMkLst>
            <pc:docMk/>
            <pc:sldMk cId="1034229474" sldId="502"/>
            <ac:spMk id="20" creationId="{3DE3B93A-6105-4E0D-ABE7-1711117A80FC}"/>
          </ac:spMkLst>
        </pc:spChg>
        <pc:spChg chg="add del">
          <ac:chgData name="Susan Kaplan" userId="9a1a4228da361b1e" providerId="LiveId" clId="{F84CB8C6-8460-476F-89A5-54998E470A24}" dt="2025-09-21T22:28:20.835" v="9523" actId="26606"/>
          <ac:spMkLst>
            <pc:docMk/>
            <pc:sldMk cId="1034229474" sldId="502"/>
            <ac:spMk id="22" creationId="{1924D57B-FEC9-4779-B514-732685B876E8}"/>
          </ac:spMkLst>
        </pc:spChg>
        <pc:spChg chg="add del">
          <ac:chgData name="Susan Kaplan" userId="9a1a4228da361b1e" providerId="LiveId" clId="{F84CB8C6-8460-476F-89A5-54998E470A24}" dt="2025-09-21T22:28:20.835" v="9523" actId="26606"/>
          <ac:spMkLst>
            <pc:docMk/>
            <pc:sldMk cId="1034229474" sldId="502"/>
            <ac:spMk id="24" creationId="{55EFD2BD-6E0E-4450-A3FF-5D1EA322A38B}"/>
          </ac:spMkLst>
        </pc:spChg>
        <pc:spChg chg="add">
          <ac:chgData name="Susan Kaplan" userId="9a1a4228da361b1e" providerId="LiveId" clId="{F84CB8C6-8460-476F-89A5-54998E470A24}" dt="2025-09-21T22:28:20.850" v="9524" actId="26606"/>
          <ac:spMkLst>
            <pc:docMk/>
            <pc:sldMk cId="1034229474" sldId="502"/>
            <ac:spMk id="26" creationId="{854B1A56-8AFB-4D4F-8D98-1E832D6FFE67}"/>
          </ac:spMkLst>
        </pc:spChg>
        <pc:spChg chg="add">
          <ac:chgData name="Susan Kaplan" userId="9a1a4228da361b1e" providerId="LiveId" clId="{F84CB8C6-8460-476F-89A5-54998E470A24}" dt="2025-09-21T22:28:20.850" v="9524" actId="26606"/>
          <ac:spMkLst>
            <pc:docMk/>
            <pc:sldMk cId="1034229474" sldId="502"/>
            <ac:spMk id="27" creationId="{F8E828FC-05B4-4BA4-92D3-3DF79D42D88E}"/>
          </ac:spMkLst>
        </pc:spChg>
        <pc:picChg chg="add del">
          <ac:chgData name="Susan Kaplan" userId="9a1a4228da361b1e" providerId="LiveId" clId="{F84CB8C6-8460-476F-89A5-54998E470A24}" dt="2025-09-21T22:28:20.835" v="9523" actId="26606"/>
          <ac:picMkLst>
            <pc:docMk/>
            <pc:sldMk cId="1034229474" sldId="502"/>
            <ac:picMk id="17" creationId="{D2F22305-E15A-CC7B-6F87-B177FB507E81}"/>
          </ac:picMkLst>
        </pc:picChg>
      </pc:sldChg>
      <pc:sldChg chg="new del">
        <pc:chgData name="Susan Kaplan" userId="9a1a4228da361b1e" providerId="LiveId" clId="{F84CB8C6-8460-476F-89A5-54998E470A24}" dt="2025-09-21T13:11:34.999" v="7090" actId="47"/>
        <pc:sldMkLst>
          <pc:docMk/>
          <pc:sldMk cId="1340851543" sldId="503"/>
        </pc:sldMkLst>
      </pc:sldChg>
      <pc:sldChg chg="addSp modSp new mod setBg">
        <pc:chgData name="Susan Kaplan" userId="9a1a4228da361b1e" providerId="LiveId" clId="{F84CB8C6-8460-476F-89A5-54998E470A24}" dt="2025-09-24T20:31:03.495" v="13776" actId="6549"/>
        <pc:sldMkLst>
          <pc:docMk/>
          <pc:sldMk cId="1528253785" sldId="504"/>
        </pc:sldMkLst>
        <pc:spChg chg="mod">
          <ac:chgData name="Susan Kaplan" userId="9a1a4228da361b1e" providerId="LiveId" clId="{F84CB8C6-8460-476F-89A5-54998E470A24}" dt="2025-09-21T13:15:44.127" v="7164" actId="14100"/>
          <ac:spMkLst>
            <pc:docMk/>
            <pc:sldMk cId="1528253785" sldId="504"/>
            <ac:spMk id="2" creationId="{4C28CF43-A639-46E1-80C1-23A59BA544AD}"/>
          </ac:spMkLst>
        </pc:spChg>
        <pc:spChg chg="mod">
          <ac:chgData name="Susan Kaplan" userId="9a1a4228da361b1e" providerId="LiveId" clId="{F84CB8C6-8460-476F-89A5-54998E470A24}" dt="2025-09-24T20:31:03.495" v="13776" actId="6549"/>
          <ac:spMkLst>
            <pc:docMk/>
            <pc:sldMk cId="1528253785" sldId="504"/>
            <ac:spMk id="3" creationId="{9427D3EA-6DF9-498B-8FBD-892D8E52E5B3}"/>
          </ac:spMkLst>
        </pc:spChg>
        <pc:spChg chg="mod">
          <ac:chgData name="Susan Kaplan" userId="9a1a4228da361b1e" providerId="LiveId" clId="{F84CB8C6-8460-476F-89A5-54998E470A24}" dt="2025-09-16T18:46:44.785" v="1346" actId="26606"/>
          <ac:spMkLst>
            <pc:docMk/>
            <pc:sldMk cId="1528253785" sldId="504"/>
            <ac:spMk id="4" creationId="{5E2739E5-6BB8-4540-AC01-7EA83FDFC78B}"/>
          </ac:spMkLst>
        </pc:spChg>
        <pc:spChg chg="add">
          <ac:chgData name="Susan Kaplan" userId="9a1a4228da361b1e" providerId="LiveId" clId="{F84CB8C6-8460-476F-89A5-54998E470A24}" dt="2025-09-16T18:46:44.785" v="1346" actId="26606"/>
          <ac:spMkLst>
            <pc:docMk/>
            <pc:sldMk cId="1528253785" sldId="504"/>
            <ac:spMk id="11" creationId="{C33BF9DD-8A45-4EEE-B231-0A14D322E5F9}"/>
          </ac:spMkLst>
        </pc:spChg>
        <pc:spChg chg="add">
          <ac:chgData name="Susan Kaplan" userId="9a1a4228da361b1e" providerId="LiveId" clId="{F84CB8C6-8460-476F-89A5-54998E470A24}" dt="2025-09-16T18:46:44.785" v="1346" actId="26606"/>
          <ac:spMkLst>
            <pc:docMk/>
            <pc:sldMk cId="1528253785" sldId="504"/>
            <ac:spMk id="15" creationId="{D5FBCAC9-BD8B-4F3B-AD74-EF37D4211349}"/>
          </ac:spMkLst>
        </pc:spChg>
        <pc:spChg chg="add">
          <ac:chgData name="Susan Kaplan" userId="9a1a4228da361b1e" providerId="LiveId" clId="{F84CB8C6-8460-476F-89A5-54998E470A24}" dt="2025-09-16T18:46:44.785" v="1346" actId="26606"/>
          <ac:spMkLst>
            <pc:docMk/>
            <pc:sldMk cId="1528253785" sldId="504"/>
            <ac:spMk id="17" creationId="{9556C5A8-AD7E-4CE7-87BE-9EA3B5E1786F}"/>
          </ac:spMkLst>
        </pc:spChg>
        <pc:picChg chg="add mod ord">
          <ac:chgData name="Susan Kaplan" userId="9a1a4228da361b1e" providerId="LiveId" clId="{F84CB8C6-8460-476F-89A5-54998E470A24}" dt="2025-09-16T18:46:58.568" v="1348" actId="1440"/>
          <ac:picMkLst>
            <pc:docMk/>
            <pc:sldMk cId="1528253785" sldId="504"/>
            <ac:picMk id="6" creationId="{294E3DDE-7B68-4FCA-910D-2E2147874746}"/>
          </ac:picMkLst>
        </pc:picChg>
        <pc:cxnChg chg="add">
          <ac:chgData name="Susan Kaplan" userId="9a1a4228da361b1e" providerId="LiveId" clId="{F84CB8C6-8460-476F-89A5-54998E470A24}" dt="2025-09-16T18:46:44.785" v="1346" actId="26606"/>
          <ac:cxnSpMkLst>
            <pc:docMk/>
            <pc:sldMk cId="1528253785" sldId="504"/>
            <ac:cxnSpMk id="13" creationId="{9020DCC9-F851-4562-BB20-1AB3C51BFD08}"/>
          </ac:cxnSpMkLst>
        </pc:cxnChg>
      </pc:sldChg>
      <pc:sldChg chg="addSp delSp modSp new mod setBg">
        <pc:chgData name="Susan Kaplan" userId="9a1a4228da361b1e" providerId="LiveId" clId="{F84CB8C6-8460-476F-89A5-54998E470A24}" dt="2025-09-24T20:57:07.948" v="14465" actId="6549"/>
        <pc:sldMkLst>
          <pc:docMk/>
          <pc:sldMk cId="399346439" sldId="505"/>
        </pc:sldMkLst>
        <pc:spChg chg="mod">
          <ac:chgData name="Susan Kaplan" userId="9a1a4228da361b1e" providerId="LiveId" clId="{F84CB8C6-8460-476F-89A5-54998E470A24}" dt="2025-09-24T18:59:01.149" v="12738" actId="26606"/>
          <ac:spMkLst>
            <pc:docMk/>
            <pc:sldMk cId="399346439" sldId="505"/>
            <ac:spMk id="2" creationId="{9C4C4CBC-30FD-45E0-AC4B-4C78CBEDAE49}"/>
          </ac:spMkLst>
        </pc:spChg>
        <pc:spChg chg="mod">
          <ac:chgData name="Susan Kaplan" userId="9a1a4228da361b1e" providerId="LiveId" clId="{F84CB8C6-8460-476F-89A5-54998E470A24}" dt="2025-09-24T20:57:07.948" v="14465" actId="6549"/>
          <ac:spMkLst>
            <pc:docMk/>
            <pc:sldMk cId="399346439" sldId="505"/>
            <ac:spMk id="3" creationId="{5873F5DA-4B21-44F7-AA9E-BECF7DAF2433}"/>
          </ac:spMkLst>
        </pc:spChg>
        <pc:spChg chg="mod">
          <ac:chgData name="Susan Kaplan" userId="9a1a4228da361b1e" providerId="LiveId" clId="{F84CB8C6-8460-476F-89A5-54998E470A24}" dt="2025-09-24T18:59:01.149" v="12738" actId="26606"/>
          <ac:spMkLst>
            <pc:docMk/>
            <pc:sldMk cId="399346439" sldId="505"/>
            <ac:spMk id="4" creationId="{BFEC12FA-A904-4373-B134-FE7039691465}"/>
          </ac:spMkLst>
        </pc:spChg>
        <pc:spChg chg="add">
          <ac:chgData name="Susan Kaplan" userId="9a1a4228da361b1e" providerId="LiveId" clId="{F84CB8C6-8460-476F-89A5-54998E470A24}" dt="2025-09-24T18:59:01.149" v="12738" actId="26606"/>
          <ac:spMkLst>
            <pc:docMk/>
            <pc:sldMk cId="399346439" sldId="505"/>
            <ac:spMk id="9" creationId="{3741B58E-3B65-4A01-A276-975AB2CF8A08}"/>
          </ac:spMkLst>
        </pc:spChg>
        <pc:spChg chg="add">
          <ac:chgData name="Susan Kaplan" userId="9a1a4228da361b1e" providerId="LiveId" clId="{F84CB8C6-8460-476F-89A5-54998E470A24}" dt="2025-09-24T18:59:01.149" v="12738" actId="26606"/>
          <ac:spMkLst>
            <pc:docMk/>
            <pc:sldMk cId="399346439" sldId="505"/>
            <ac:spMk id="11" creationId="{7AAC67C3-831B-4AB1-A259-DFB839CAFAFC}"/>
          </ac:spMkLst>
        </pc:spChg>
        <pc:spChg chg="add">
          <ac:chgData name="Susan Kaplan" userId="9a1a4228da361b1e" providerId="LiveId" clId="{F84CB8C6-8460-476F-89A5-54998E470A24}" dt="2025-09-24T18:59:01.149" v="12738" actId="26606"/>
          <ac:spMkLst>
            <pc:docMk/>
            <pc:sldMk cId="399346439" sldId="505"/>
            <ac:spMk id="13" creationId="{054B3F04-9EAC-45C0-B3CE-0387EEA10A0C}"/>
          </ac:spMkLst>
        </pc:spChg>
        <pc:picChg chg="add del">
          <ac:chgData name="Susan Kaplan" userId="9a1a4228da361b1e" providerId="LiveId" clId="{F84CB8C6-8460-476F-89A5-54998E470A24}" dt="2025-09-24T18:59:01.149" v="12737" actId="26606"/>
          <ac:picMkLst>
            <pc:docMk/>
            <pc:sldMk cId="399346439" sldId="505"/>
            <ac:picMk id="8" creationId="{5FF32D62-CC45-4F7F-3299-5FA45BD26273}"/>
          </ac:picMkLst>
        </pc:picChg>
      </pc:sldChg>
      <pc:sldChg chg="addSp delSp modSp new mod setBg">
        <pc:chgData name="Susan Kaplan" userId="9a1a4228da361b1e" providerId="LiveId" clId="{F84CB8C6-8460-476F-89A5-54998E470A24}" dt="2025-09-24T19:30:09.756" v="13033" actId="20577"/>
        <pc:sldMkLst>
          <pc:docMk/>
          <pc:sldMk cId="4105011139" sldId="506"/>
        </pc:sldMkLst>
        <pc:spChg chg="mod">
          <ac:chgData name="Susan Kaplan" userId="9a1a4228da361b1e" providerId="LiveId" clId="{F84CB8C6-8460-476F-89A5-54998E470A24}" dt="2025-09-24T19:30:09.756" v="13033" actId="20577"/>
          <ac:spMkLst>
            <pc:docMk/>
            <pc:sldMk cId="4105011139" sldId="506"/>
            <ac:spMk id="2" creationId="{7D317171-E13A-4C91-8452-CDC6B5A57893}"/>
          </ac:spMkLst>
        </pc:spChg>
        <pc:spChg chg="del">
          <ac:chgData name="Susan Kaplan" userId="9a1a4228da361b1e" providerId="LiveId" clId="{F84CB8C6-8460-476F-89A5-54998E470A24}" dt="2025-09-21T21:48:28.158" v="7466"/>
          <ac:spMkLst>
            <pc:docMk/>
            <pc:sldMk cId="4105011139" sldId="506"/>
            <ac:spMk id="3" creationId="{972851BE-0315-4308-A639-1617A67DCB99}"/>
          </ac:spMkLst>
        </pc:spChg>
        <pc:spChg chg="mod">
          <ac:chgData name="Susan Kaplan" userId="9a1a4228da361b1e" providerId="LiveId" clId="{F84CB8C6-8460-476F-89A5-54998E470A24}" dt="2025-09-21T21:50:04.262" v="7473" actId="26606"/>
          <ac:spMkLst>
            <pc:docMk/>
            <pc:sldMk cId="4105011139" sldId="506"/>
            <ac:spMk id="4" creationId="{EF62D907-4710-4FAA-97D1-47AB23AB931B}"/>
          </ac:spMkLst>
        </pc:spChg>
        <pc:spChg chg="add del mod">
          <ac:chgData name="Susan Kaplan" userId="9a1a4228da361b1e" providerId="LiveId" clId="{F84CB8C6-8460-476F-89A5-54998E470A24}" dt="2025-09-21T21:49:36.002" v="7471" actId="478"/>
          <ac:spMkLst>
            <pc:docMk/>
            <pc:sldMk cId="4105011139" sldId="506"/>
            <ac:spMk id="7" creationId="{3EA245F4-DD0B-4358-87C9-8FAE54E1BCF4}"/>
          </ac:spMkLst>
        </pc:spChg>
        <pc:spChg chg="add del">
          <ac:chgData name="Susan Kaplan" userId="9a1a4228da361b1e" providerId="LiveId" clId="{F84CB8C6-8460-476F-89A5-54998E470A24}" dt="2025-09-21T21:50:04.262" v="7473" actId="26606"/>
          <ac:spMkLst>
            <pc:docMk/>
            <pc:sldMk cId="4105011139" sldId="506"/>
            <ac:spMk id="10" creationId="{FB5993E2-C02B-4335-ABA5-D8EC465551E3}"/>
          </ac:spMkLst>
        </pc:spChg>
        <pc:spChg chg="add del">
          <ac:chgData name="Susan Kaplan" userId="9a1a4228da361b1e" providerId="LiveId" clId="{F84CB8C6-8460-476F-89A5-54998E470A24}" dt="2025-09-21T21:50:04.262" v="7473" actId="26606"/>
          <ac:spMkLst>
            <pc:docMk/>
            <pc:sldMk cId="4105011139" sldId="506"/>
            <ac:spMk id="12" creationId="{C0B801A2-5622-4BE8-9AD2-C337A2CD0022}"/>
          </ac:spMkLst>
        </pc:spChg>
        <pc:spChg chg="add del">
          <ac:chgData name="Susan Kaplan" userId="9a1a4228da361b1e" providerId="LiveId" clId="{F84CB8C6-8460-476F-89A5-54998E470A24}" dt="2025-09-21T21:50:04.262" v="7473" actId="26606"/>
          <ac:spMkLst>
            <pc:docMk/>
            <pc:sldMk cId="4105011139" sldId="506"/>
            <ac:spMk id="14" creationId="{B7AF614F-5BC3-4086-99F5-B87C5847A071}"/>
          </ac:spMkLst>
        </pc:spChg>
        <pc:spChg chg="add">
          <ac:chgData name="Susan Kaplan" userId="9a1a4228da361b1e" providerId="LiveId" clId="{F84CB8C6-8460-476F-89A5-54998E470A24}" dt="2025-09-21T21:50:04.262" v="7473" actId="26606"/>
          <ac:spMkLst>
            <pc:docMk/>
            <pc:sldMk cId="4105011139" sldId="506"/>
            <ac:spMk id="19" creationId="{4E4490D0-3672-446A-AC12-B4830333BDDD}"/>
          </ac:spMkLst>
        </pc:spChg>
        <pc:spChg chg="add">
          <ac:chgData name="Susan Kaplan" userId="9a1a4228da361b1e" providerId="LiveId" clId="{F84CB8C6-8460-476F-89A5-54998E470A24}" dt="2025-09-21T21:50:04.262" v="7473" actId="26606"/>
          <ac:spMkLst>
            <pc:docMk/>
            <pc:sldMk cId="4105011139" sldId="506"/>
            <ac:spMk id="21" creationId="{39CB82C2-DF65-4EC1-8280-F201D50F570B}"/>
          </ac:spMkLst>
        </pc:spChg>
        <pc:spChg chg="add">
          <ac:chgData name="Susan Kaplan" userId="9a1a4228da361b1e" providerId="LiveId" clId="{F84CB8C6-8460-476F-89A5-54998E470A24}" dt="2025-09-21T21:50:04.262" v="7473" actId="26606"/>
          <ac:spMkLst>
            <pc:docMk/>
            <pc:sldMk cId="4105011139" sldId="506"/>
            <ac:spMk id="25" creationId="{5A1B47C8-47A0-4A88-8830-6DEA3B5DE392}"/>
          </ac:spMkLst>
        </pc:spChg>
        <pc:spChg chg="add">
          <ac:chgData name="Susan Kaplan" userId="9a1a4228da361b1e" providerId="LiveId" clId="{F84CB8C6-8460-476F-89A5-54998E470A24}" dt="2025-09-21T21:50:04.262" v="7473" actId="26606"/>
          <ac:spMkLst>
            <pc:docMk/>
            <pc:sldMk cId="4105011139" sldId="506"/>
            <ac:spMk id="27" creationId="{984BBFDD-E720-4805-A9C8-129FBBF6DD70}"/>
          </ac:spMkLst>
        </pc:spChg>
        <pc:spChg chg="add">
          <ac:chgData name="Susan Kaplan" userId="9a1a4228da361b1e" providerId="LiveId" clId="{F84CB8C6-8460-476F-89A5-54998E470A24}" dt="2025-09-21T21:50:04.262" v="7473" actId="26606"/>
          <ac:spMkLst>
            <pc:docMk/>
            <pc:sldMk cId="4105011139" sldId="506"/>
            <ac:spMk id="29" creationId="{5AC4BE46-4A77-42FE-9D15-065CDB2F847C}"/>
          </ac:spMkLst>
        </pc:spChg>
        <pc:graphicFrameChg chg="add del mod ord modGraphic">
          <ac:chgData name="Susan Kaplan" userId="9a1a4228da361b1e" providerId="LiveId" clId="{F84CB8C6-8460-476F-89A5-54998E470A24}" dt="2025-09-21T21:49:31.061" v="7470" actId="478"/>
          <ac:graphicFrameMkLst>
            <pc:docMk/>
            <pc:sldMk cId="4105011139" sldId="506"/>
            <ac:graphicFrameMk id="5" creationId="{9F0520D2-6CC8-4F87-8235-17CE78E7156F}"/>
          </ac:graphicFrameMkLst>
        </pc:graphicFrameChg>
        <pc:picChg chg="add mod ord">
          <ac:chgData name="Susan Kaplan" userId="9a1a4228da361b1e" providerId="LiveId" clId="{F84CB8C6-8460-476F-89A5-54998E470A24}" dt="2025-09-21T22:13:52.522" v="8682" actId="14100"/>
          <ac:picMkLst>
            <pc:docMk/>
            <pc:sldMk cId="4105011139" sldId="506"/>
            <ac:picMk id="9" creationId="{622428B5-8115-4AFE-ABD0-D03EC2DA5B92}"/>
          </ac:picMkLst>
        </pc:picChg>
        <pc:cxnChg chg="add">
          <ac:chgData name="Susan Kaplan" userId="9a1a4228da361b1e" providerId="LiveId" clId="{F84CB8C6-8460-476F-89A5-54998E470A24}" dt="2025-09-21T21:50:04.262" v="7473" actId="26606"/>
          <ac:cxnSpMkLst>
            <pc:docMk/>
            <pc:sldMk cId="4105011139" sldId="506"/>
            <ac:cxnSpMk id="23" creationId="{7E1D4427-852B-4B37-8E76-0E9F1810BA2A}"/>
          </ac:cxnSpMkLst>
        </pc:cxnChg>
      </pc:sldChg>
      <pc:sldChg chg="addSp delSp modSp new del mod ord setBg">
        <pc:chgData name="Susan Kaplan" userId="9a1a4228da361b1e" providerId="LiveId" clId="{F84CB8C6-8460-476F-89A5-54998E470A24}" dt="2025-09-24T21:10:56.453" v="14515" actId="47"/>
        <pc:sldMkLst>
          <pc:docMk/>
          <pc:sldMk cId="1345865186" sldId="507"/>
        </pc:sldMkLst>
        <pc:spChg chg="mod">
          <ac:chgData name="Susan Kaplan" userId="9a1a4228da361b1e" providerId="LiveId" clId="{F84CB8C6-8460-476F-89A5-54998E470A24}" dt="2025-09-21T21:53:54.575" v="7818" actId="14100"/>
          <ac:spMkLst>
            <pc:docMk/>
            <pc:sldMk cId="1345865186" sldId="507"/>
            <ac:spMk id="2" creationId="{9C48EF99-9CC6-4740-A186-0E1A844C74C2}"/>
          </ac:spMkLst>
        </pc:spChg>
        <pc:spChg chg="del">
          <ac:chgData name="Susan Kaplan" userId="9a1a4228da361b1e" providerId="LiveId" clId="{F84CB8C6-8460-476F-89A5-54998E470A24}" dt="2025-09-16T18:49:29.658" v="1423"/>
          <ac:spMkLst>
            <pc:docMk/>
            <pc:sldMk cId="1345865186" sldId="507"/>
            <ac:spMk id="3" creationId="{00629E03-FB54-4097-B625-70416EF8C2B9}"/>
          </ac:spMkLst>
        </pc:spChg>
        <pc:spChg chg="mod ord">
          <ac:chgData name="Susan Kaplan" userId="9a1a4228da361b1e" providerId="LiveId" clId="{F84CB8C6-8460-476F-89A5-54998E470A24}" dt="2025-09-21T21:52:38.106" v="7623" actId="26606"/>
          <ac:spMkLst>
            <pc:docMk/>
            <pc:sldMk cId="1345865186" sldId="507"/>
            <ac:spMk id="4" creationId="{645D3FAF-CFE4-4DD1-A9A9-9DED42D74DAA}"/>
          </ac:spMkLst>
        </pc:spChg>
        <pc:spChg chg="add del">
          <ac:chgData name="Susan Kaplan" userId="9a1a4228da361b1e" providerId="LiveId" clId="{F84CB8C6-8460-476F-89A5-54998E470A24}" dt="2025-09-16T18:50:41.493" v="1440" actId="26606"/>
          <ac:spMkLst>
            <pc:docMk/>
            <pc:sldMk cId="1345865186" sldId="507"/>
            <ac:spMk id="9" creationId="{51087024-C489-2934-292B-9D07160A4502}"/>
          </ac:spMkLst>
        </pc:spChg>
        <pc:spChg chg="add del">
          <ac:chgData name="Susan Kaplan" userId="9a1a4228da361b1e" providerId="LiveId" clId="{F84CB8C6-8460-476F-89A5-54998E470A24}" dt="2025-09-16T18:49:49.087" v="1436" actId="26606"/>
          <ac:spMkLst>
            <pc:docMk/>
            <pc:sldMk cId="1345865186" sldId="507"/>
            <ac:spMk id="10" creationId="{4E4490D0-3672-446A-AC12-B4830333BDDD}"/>
          </ac:spMkLst>
        </pc:spChg>
        <pc:spChg chg="add del">
          <ac:chgData name="Susan Kaplan" userId="9a1a4228da361b1e" providerId="LiveId" clId="{F84CB8C6-8460-476F-89A5-54998E470A24}" dt="2025-09-16T18:49:49.087" v="1436" actId="26606"/>
          <ac:spMkLst>
            <pc:docMk/>
            <pc:sldMk cId="1345865186" sldId="507"/>
            <ac:spMk id="12" creationId="{39CB82C2-DF65-4EC1-8280-F201D50F570B}"/>
          </ac:spMkLst>
        </pc:spChg>
        <pc:spChg chg="add del">
          <ac:chgData name="Susan Kaplan" userId="9a1a4228da361b1e" providerId="LiveId" clId="{F84CB8C6-8460-476F-89A5-54998E470A24}" dt="2025-09-16T18:49:49.087" v="1436" actId="26606"/>
          <ac:spMkLst>
            <pc:docMk/>
            <pc:sldMk cId="1345865186" sldId="507"/>
            <ac:spMk id="16" creationId="{C4AAA502-5435-489E-9538-3A40E6C71461}"/>
          </ac:spMkLst>
        </pc:spChg>
        <pc:spChg chg="add del">
          <ac:chgData name="Susan Kaplan" userId="9a1a4228da361b1e" providerId="LiveId" clId="{F84CB8C6-8460-476F-89A5-54998E470A24}" dt="2025-09-16T18:49:49.087" v="1436" actId="26606"/>
          <ac:spMkLst>
            <pc:docMk/>
            <pc:sldMk cId="1345865186" sldId="507"/>
            <ac:spMk id="20" creationId="{DE42378B-2E28-4810-8421-7A473A40E376}"/>
          </ac:spMkLst>
        </pc:spChg>
        <pc:spChg chg="add del">
          <ac:chgData name="Susan Kaplan" userId="9a1a4228da361b1e" providerId="LiveId" clId="{F84CB8C6-8460-476F-89A5-54998E470A24}" dt="2025-09-16T18:49:49.087" v="1436" actId="26606"/>
          <ac:spMkLst>
            <pc:docMk/>
            <pc:sldMk cId="1345865186" sldId="507"/>
            <ac:spMk id="22" creationId="{0D91DD17-237F-4811-BC0E-128EB1BD7CFE}"/>
          </ac:spMkLst>
        </pc:spChg>
        <pc:spChg chg="add del">
          <ac:chgData name="Susan Kaplan" userId="9a1a4228da361b1e" providerId="LiveId" clId="{F84CB8C6-8460-476F-89A5-54998E470A24}" dt="2025-09-16T18:50:41.493" v="1440" actId="26606"/>
          <ac:spMkLst>
            <pc:docMk/>
            <pc:sldMk cId="1345865186" sldId="507"/>
            <ac:spMk id="24" creationId="{284B70D5-875B-433D-BDBD-1522A85D6C1D}"/>
          </ac:spMkLst>
        </pc:spChg>
        <pc:spChg chg="add del">
          <ac:chgData name="Susan Kaplan" userId="9a1a4228da361b1e" providerId="LiveId" clId="{F84CB8C6-8460-476F-89A5-54998E470A24}" dt="2025-09-16T18:50:41.493" v="1440" actId="26606"/>
          <ac:spMkLst>
            <pc:docMk/>
            <pc:sldMk cId="1345865186" sldId="507"/>
            <ac:spMk id="26" creationId="{1E299956-A9E7-4FC1-A0B1-D590CA9730E8}"/>
          </ac:spMkLst>
        </pc:spChg>
        <pc:spChg chg="add del">
          <ac:chgData name="Susan Kaplan" userId="9a1a4228da361b1e" providerId="LiveId" clId="{F84CB8C6-8460-476F-89A5-54998E470A24}" dt="2025-09-16T18:50:41.493" v="1440" actId="26606"/>
          <ac:spMkLst>
            <pc:docMk/>
            <pc:sldMk cId="1345865186" sldId="507"/>
            <ac:spMk id="27" creationId="{17FC539C-B783-4B03-9F9E-D13430F3F64F}"/>
          </ac:spMkLst>
        </pc:spChg>
        <pc:spChg chg="add del">
          <ac:chgData name="Susan Kaplan" userId="9a1a4228da361b1e" providerId="LiveId" clId="{F84CB8C6-8460-476F-89A5-54998E470A24}" dt="2025-09-21T21:52:38.106" v="7623" actId="26606"/>
          <ac:spMkLst>
            <pc:docMk/>
            <pc:sldMk cId="1345865186" sldId="507"/>
            <ac:spMk id="32" creationId="{4E4490D0-3672-446A-AC12-B4830333BDDD}"/>
          </ac:spMkLst>
        </pc:spChg>
        <pc:spChg chg="add del">
          <ac:chgData name="Susan Kaplan" userId="9a1a4228da361b1e" providerId="LiveId" clId="{F84CB8C6-8460-476F-89A5-54998E470A24}" dt="2025-09-21T21:52:38.106" v="7623" actId="26606"/>
          <ac:spMkLst>
            <pc:docMk/>
            <pc:sldMk cId="1345865186" sldId="507"/>
            <ac:spMk id="34" creationId="{39CB82C2-DF65-4EC1-8280-F201D50F570B}"/>
          </ac:spMkLst>
        </pc:spChg>
        <pc:spChg chg="add del">
          <ac:chgData name="Susan Kaplan" userId="9a1a4228da361b1e" providerId="LiveId" clId="{F84CB8C6-8460-476F-89A5-54998E470A24}" dt="2025-09-21T21:52:38.106" v="7623" actId="26606"/>
          <ac:spMkLst>
            <pc:docMk/>
            <pc:sldMk cId="1345865186" sldId="507"/>
            <ac:spMk id="38" creationId="{FA4CD5CB-D209-4D70-8CA4-629731C59219}"/>
          </ac:spMkLst>
        </pc:spChg>
        <pc:spChg chg="add del">
          <ac:chgData name="Susan Kaplan" userId="9a1a4228da361b1e" providerId="LiveId" clId="{F84CB8C6-8460-476F-89A5-54998E470A24}" dt="2025-09-21T21:52:38.106" v="7623" actId="26606"/>
          <ac:spMkLst>
            <pc:docMk/>
            <pc:sldMk cId="1345865186" sldId="507"/>
            <ac:spMk id="42" creationId="{B4C27B90-DF2B-4D00-BA07-18ED774CD2F1}"/>
          </ac:spMkLst>
        </pc:spChg>
        <pc:spChg chg="add del">
          <ac:chgData name="Susan Kaplan" userId="9a1a4228da361b1e" providerId="LiveId" clId="{F84CB8C6-8460-476F-89A5-54998E470A24}" dt="2025-09-21T21:52:38.106" v="7623" actId="26606"/>
          <ac:spMkLst>
            <pc:docMk/>
            <pc:sldMk cId="1345865186" sldId="507"/>
            <ac:spMk id="44" creationId="{593ACC25-C262-417A-8AA9-0641C772BDB6}"/>
          </ac:spMkLst>
        </pc:spChg>
        <pc:spChg chg="add mod">
          <ac:chgData name="Susan Kaplan" userId="9a1a4228da361b1e" providerId="LiveId" clId="{F84CB8C6-8460-476F-89A5-54998E470A24}" dt="2025-09-21T22:12:15.021" v="8681" actId="20577"/>
          <ac:spMkLst>
            <pc:docMk/>
            <pc:sldMk cId="1345865186" sldId="507"/>
            <ac:spMk id="48" creationId="{A28BEABF-56BD-20EE-AC77-81F4447C3A3F}"/>
          </ac:spMkLst>
        </pc:spChg>
        <pc:spChg chg="add">
          <ac:chgData name="Susan Kaplan" userId="9a1a4228da361b1e" providerId="LiveId" clId="{F84CB8C6-8460-476F-89A5-54998E470A24}" dt="2025-09-21T21:52:38.106" v="7623" actId="26606"/>
          <ac:spMkLst>
            <pc:docMk/>
            <pc:sldMk cId="1345865186" sldId="507"/>
            <ac:spMk id="51" creationId="{44CC594A-A820-450F-B363-C19201FCFEC6}"/>
          </ac:spMkLst>
        </pc:spChg>
        <pc:spChg chg="add">
          <ac:chgData name="Susan Kaplan" userId="9a1a4228da361b1e" providerId="LiveId" clId="{F84CB8C6-8460-476F-89A5-54998E470A24}" dt="2025-09-21T21:52:38.106" v="7623" actId="26606"/>
          <ac:spMkLst>
            <pc:docMk/>
            <pc:sldMk cId="1345865186" sldId="507"/>
            <ac:spMk id="53" creationId="{59FAB3DA-E9ED-4574-ABCC-378BC0FF1BBC}"/>
          </ac:spMkLst>
        </pc:spChg>
        <pc:spChg chg="add">
          <ac:chgData name="Susan Kaplan" userId="9a1a4228da361b1e" providerId="LiveId" clId="{F84CB8C6-8460-476F-89A5-54998E470A24}" dt="2025-09-21T21:52:38.106" v="7623" actId="26606"/>
          <ac:spMkLst>
            <pc:docMk/>
            <pc:sldMk cId="1345865186" sldId="507"/>
            <ac:spMk id="55" creationId="{53B8D6B0-55D6-48DC-86D8-FD95D5F118AB}"/>
          </ac:spMkLst>
        </pc:spChg>
        <pc:picChg chg="add mod">
          <ac:chgData name="Susan Kaplan" userId="9a1a4228da361b1e" providerId="LiveId" clId="{F84CB8C6-8460-476F-89A5-54998E470A24}" dt="2025-09-21T22:12:12.035" v="8679" actId="1076"/>
          <ac:picMkLst>
            <pc:docMk/>
            <pc:sldMk cId="1345865186" sldId="507"/>
            <ac:picMk id="5" creationId="{3B3514B9-FE00-4797-96E7-7129E2DE5F39}"/>
          </ac:picMkLst>
        </pc:picChg>
        <pc:cxnChg chg="add del">
          <ac:chgData name="Susan Kaplan" userId="9a1a4228da361b1e" providerId="LiveId" clId="{F84CB8C6-8460-476F-89A5-54998E470A24}" dt="2025-09-16T18:49:49.087" v="1436" actId="26606"/>
          <ac:cxnSpMkLst>
            <pc:docMk/>
            <pc:sldMk cId="1345865186" sldId="507"/>
            <ac:cxnSpMk id="14" creationId="{7E1D4427-852B-4B37-8E76-0E9F1810BA2A}"/>
          </ac:cxnSpMkLst>
        </pc:cxnChg>
        <pc:cxnChg chg="add del">
          <ac:chgData name="Susan Kaplan" userId="9a1a4228da361b1e" providerId="LiveId" clId="{F84CB8C6-8460-476F-89A5-54998E470A24}" dt="2025-09-16T18:49:49.087" v="1436" actId="26606"/>
          <ac:cxnSpMkLst>
            <pc:docMk/>
            <pc:sldMk cId="1345865186" sldId="507"/>
            <ac:cxnSpMk id="18" creationId="{C9AC0290-4702-4519-B0F4-C2A46880997B}"/>
          </ac:cxnSpMkLst>
        </pc:cxnChg>
        <pc:cxnChg chg="add del">
          <ac:chgData name="Susan Kaplan" userId="9a1a4228da361b1e" providerId="LiveId" clId="{F84CB8C6-8460-476F-89A5-54998E470A24}" dt="2025-09-16T18:50:41.493" v="1440" actId="26606"/>
          <ac:cxnSpMkLst>
            <pc:docMk/>
            <pc:sldMk cId="1345865186" sldId="507"/>
            <ac:cxnSpMk id="25" creationId="{C947DF4A-614C-4B4C-8B80-E5B9D8E8CFED}"/>
          </ac:cxnSpMkLst>
        </pc:cxnChg>
        <pc:cxnChg chg="add del">
          <ac:chgData name="Susan Kaplan" userId="9a1a4228da361b1e" providerId="LiveId" clId="{F84CB8C6-8460-476F-89A5-54998E470A24}" dt="2025-09-21T21:52:38.106" v="7623" actId="26606"/>
          <ac:cxnSpMkLst>
            <pc:docMk/>
            <pc:sldMk cId="1345865186" sldId="507"/>
            <ac:cxnSpMk id="36" creationId="{7E1D4427-852B-4B37-8E76-0E9F1810BA2A}"/>
          </ac:cxnSpMkLst>
        </pc:cxnChg>
        <pc:cxnChg chg="add del">
          <ac:chgData name="Susan Kaplan" userId="9a1a4228da361b1e" providerId="LiveId" clId="{F84CB8C6-8460-476F-89A5-54998E470A24}" dt="2025-09-21T21:52:38.106" v="7623" actId="26606"/>
          <ac:cxnSpMkLst>
            <pc:docMk/>
            <pc:sldMk cId="1345865186" sldId="507"/>
            <ac:cxnSpMk id="40" creationId="{5C6A2BAE-B461-4B55-8E1F-0722ABDD1393}"/>
          </ac:cxnSpMkLst>
        </pc:cxnChg>
      </pc:sldChg>
      <pc:sldChg chg="delSp modSp new mod">
        <pc:chgData name="Susan Kaplan" userId="9a1a4228da361b1e" providerId="LiveId" clId="{F84CB8C6-8460-476F-89A5-54998E470A24}" dt="2025-09-18T21:47:28.123" v="2439" actId="478"/>
        <pc:sldMkLst>
          <pc:docMk/>
          <pc:sldMk cId="2369398429" sldId="508"/>
        </pc:sldMkLst>
        <pc:spChg chg="mod">
          <ac:chgData name="Susan Kaplan" userId="9a1a4228da361b1e" providerId="LiveId" clId="{F84CB8C6-8460-476F-89A5-54998E470A24}" dt="2025-09-18T21:47:21.016" v="2438" actId="20577"/>
          <ac:spMkLst>
            <pc:docMk/>
            <pc:sldMk cId="2369398429" sldId="508"/>
            <ac:spMk id="2" creationId="{4CB81C03-1B9A-4C5A-857E-EC49615CA314}"/>
          </ac:spMkLst>
        </pc:spChg>
        <pc:spChg chg="del">
          <ac:chgData name="Susan Kaplan" userId="9a1a4228da361b1e" providerId="LiveId" clId="{F84CB8C6-8460-476F-89A5-54998E470A24}" dt="2025-09-18T21:47:28.123" v="2439" actId="478"/>
          <ac:spMkLst>
            <pc:docMk/>
            <pc:sldMk cId="2369398429" sldId="508"/>
            <ac:spMk id="3" creationId="{565955B3-07ED-4B64-A96A-0315249A5AA9}"/>
          </ac:spMkLst>
        </pc:spChg>
      </pc:sldChg>
      <pc:sldChg chg="addSp delSp modSp new mod setBg">
        <pc:chgData name="Susan Kaplan" userId="9a1a4228da361b1e" providerId="LiveId" clId="{F84CB8C6-8460-476F-89A5-54998E470A24}" dt="2025-09-19T22:29:01.925" v="4188" actId="20577"/>
        <pc:sldMkLst>
          <pc:docMk/>
          <pc:sldMk cId="1249901601" sldId="509"/>
        </pc:sldMkLst>
        <pc:spChg chg="mod">
          <ac:chgData name="Susan Kaplan" userId="9a1a4228da361b1e" providerId="LiveId" clId="{F84CB8C6-8460-476F-89A5-54998E470A24}" dt="2025-09-19T22:27:01.131" v="4110" actId="27636"/>
          <ac:spMkLst>
            <pc:docMk/>
            <pc:sldMk cId="1249901601" sldId="509"/>
            <ac:spMk id="2" creationId="{BEFBDD9A-DC55-4AD1-8F51-5B5B43222091}"/>
          </ac:spMkLst>
        </pc:spChg>
        <pc:spChg chg="del">
          <ac:chgData name="Susan Kaplan" userId="9a1a4228da361b1e" providerId="LiveId" clId="{F84CB8C6-8460-476F-89A5-54998E470A24}" dt="2025-09-19T21:53:13.638" v="3094"/>
          <ac:spMkLst>
            <pc:docMk/>
            <pc:sldMk cId="1249901601" sldId="509"/>
            <ac:spMk id="3" creationId="{41D4BA7A-61BE-4CAD-98CC-ACF715523C8C}"/>
          </ac:spMkLst>
        </pc:spChg>
        <pc:spChg chg="mod">
          <ac:chgData name="Susan Kaplan" userId="9a1a4228da361b1e" providerId="LiveId" clId="{F84CB8C6-8460-476F-89A5-54998E470A24}" dt="2025-09-19T21:53:36.497" v="3097" actId="26606"/>
          <ac:spMkLst>
            <pc:docMk/>
            <pc:sldMk cId="1249901601" sldId="509"/>
            <ac:spMk id="4" creationId="{3EC23C6E-6292-4825-9A7E-F78AE0ED68E6}"/>
          </ac:spMkLst>
        </pc:spChg>
        <pc:spChg chg="add mod">
          <ac:chgData name="Susan Kaplan" userId="9a1a4228da361b1e" providerId="LiveId" clId="{F84CB8C6-8460-476F-89A5-54998E470A24}" dt="2025-09-19T22:29:01.925" v="4188" actId="20577"/>
          <ac:spMkLst>
            <pc:docMk/>
            <pc:sldMk cId="1249901601" sldId="509"/>
            <ac:spMk id="10" creationId="{3E85BEC7-BAA2-13E2-A09D-3437B9DBCB8A}"/>
          </ac:spMkLst>
        </pc:spChg>
        <pc:spChg chg="add del">
          <ac:chgData name="Susan Kaplan" userId="9a1a4228da361b1e" providerId="LiveId" clId="{F84CB8C6-8460-476F-89A5-54998E470A24}" dt="2025-09-19T22:23:55" v="4023" actId="26606"/>
          <ac:spMkLst>
            <pc:docMk/>
            <pc:sldMk cId="1249901601" sldId="509"/>
            <ac:spMk id="13" creationId="{52ABB703-2B0E-4C3B-B4A2-F3973548E561}"/>
          </ac:spMkLst>
        </pc:spChg>
        <pc:spChg chg="add del">
          <ac:chgData name="Susan Kaplan" userId="9a1a4228da361b1e" providerId="LiveId" clId="{F84CB8C6-8460-476F-89A5-54998E470A24}" dt="2025-09-19T22:23:55" v="4023" actId="26606"/>
          <ac:spMkLst>
            <pc:docMk/>
            <pc:sldMk cId="1249901601" sldId="509"/>
            <ac:spMk id="17" creationId="{E95DA498-D9A2-4DA9-B9DA-B3776E08CF7E}"/>
          </ac:spMkLst>
        </pc:spChg>
        <pc:spChg chg="add del">
          <ac:chgData name="Susan Kaplan" userId="9a1a4228da361b1e" providerId="LiveId" clId="{F84CB8C6-8460-476F-89A5-54998E470A24}" dt="2025-09-19T22:23:55" v="4023" actId="26606"/>
          <ac:spMkLst>
            <pc:docMk/>
            <pc:sldMk cId="1249901601" sldId="509"/>
            <ac:spMk id="19" creationId="{82A73093-4B9D-420D-B17E-52293703A1D4}"/>
          </ac:spMkLst>
        </pc:spChg>
        <pc:spChg chg="add">
          <ac:chgData name="Susan Kaplan" userId="9a1a4228da361b1e" providerId="LiveId" clId="{F84CB8C6-8460-476F-89A5-54998E470A24}" dt="2025-09-19T22:23:55" v="4023" actId="26606"/>
          <ac:spMkLst>
            <pc:docMk/>
            <pc:sldMk cId="1249901601" sldId="509"/>
            <ac:spMk id="21" creationId="{10162E77-11AD-44A7-84EC-40C59EEFBD2E}"/>
          </ac:spMkLst>
        </pc:spChg>
        <pc:spChg chg="add">
          <ac:chgData name="Susan Kaplan" userId="9a1a4228da361b1e" providerId="LiveId" clId="{F84CB8C6-8460-476F-89A5-54998E470A24}" dt="2025-09-19T22:23:55" v="4023" actId="26606"/>
          <ac:spMkLst>
            <pc:docMk/>
            <pc:sldMk cId="1249901601" sldId="509"/>
            <ac:spMk id="23" creationId="{6329CBCE-21AE-419D-AC1F-8ACF510A6670}"/>
          </ac:spMkLst>
        </pc:spChg>
        <pc:spChg chg="add del">
          <ac:chgData name="Susan Kaplan" userId="9a1a4228da361b1e" providerId="LiveId" clId="{F84CB8C6-8460-476F-89A5-54998E470A24}" dt="2025-09-19T22:23:41.504" v="4020" actId="26606"/>
          <ac:spMkLst>
            <pc:docMk/>
            <pc:sldMk cId="1249901601" sldId="509"/>
            <ac:spMk id="24" creationId="{10162E77-11AD-44A7-84EC-40C59EEFBD2E}"/>
          </ac:spMkLst>
        </pc:spChg>
        <pc:spChg chg="add">
          <ac:chgData name="Susan Kaplan" userId="9a1a4228da361b1e" providerId="LiveId" clId="{F84CB8C6-8460-476F-89A5-54998E470A24}" dt="2025-09-19T22:23:55" v="4023" actId="26606"/>
          <ac:spMkLst>
            <pc:docMk/>
            <pc:sldMk cId="1249901601" sldId="509"/>
            <ac:spMk id="25" creationId="{FF2DA012-1414-493D-888F-5D99D0BDA322}"/>
          </ac:spMkLst>
        </pc:spChg>
        <pc:spChg chg="add del">
          <ac:chgData name="Susan Kaplan" userId="9a1a4228da361b1e" providerId="LiveId" clId="{F84CB8C6-8460-476F-89A5-54998E470A24}" dt="2025-09-19T22:23:41.504" v="4020" actId="26606"/>
          <ac:spMkLst>
            <pc:docMk/>
            <pc:sldMk cId="1249901601" sldId="509"/>
            <ac:spMk id="28" creationId="{6329CBCE-21AE-419D-AC1F-8ACF510A6670}"/>
          </ac:spMkLst>
        </pc:spChg>
        <pc:spChg chg="add del">
          <ac:chgData name="Susan Kaplan" userId="9a1a4228da361b1e" providerId="LiveId" clId="{F84CB8C6-8460-476F-89A5-54998E470A24}" dt="2025-09-19T22:23:41.504" v="4020" actId="26606"/>
          <ac:spMkLst>
            <pc:docMk/>
            <pc:sldMk cId="1249901601" sldId="509"/>
            <ac:spMk id="30" creationId="{FF2DA012-1414-493D-888F-5D99D0BDA322}"/>
          </ac:spMkLst>
        </pc:spChg>
        <pc:picChg chg="add mod">
          <ac:chgData name="Susan Kaplan" userId="9a1a4228da361b1e" providerId="LiveId" clId="{F84CB8C6-8460-476F-89A5-54998E470A24}" dt="2025-09-19T22:23:55" v="4023" actId="26606"/>
          <ac:picMkLst>
            <pc:docMk/>
            <pc:sldMk cId="1249901601" sldId="509"/>
            <ac:picMk id="6" creationId="{FCFF559D-CD59-485B-B915-EE8F30B92553}"/>
          </ac:picMkLst>
        </pc:picChg>
        <pc:cxnChg chg="add del">
          <ac:chgData name="Susan Kaplan" userId="9a1a4228da361b1e" providerId="LiveId" clId="{F84CB8C6-8460-476F-89A5-54998E470A24}" dt="2025-09-19T22:23:55" v="4023" actId="26606"/>
          <ac:cxnSpMkLst>
            <pc:docMk/>
            <pc:sldMk cId="1249901601" sldId="509"/>
            <ac:cxnSpMk id="15" creationId="{9C21570E-E159-49A6-9891-FA397B7A92D3}"/>
          </ac:cxnSpMkLst>
        </pc:cxnChg>
        <pc:cxnChg chg="add">
          <ac:chgData name="Susan Kaplan" userId="9a1a4228da361b1e" providerId="LiveId" clId="{F84CB8C6-8460-476F-89A5-54998E470A24}" dt="2025-09-19T22:23:55" v="4023" actId="26606"/>
          <ac:cxnSpMkLst>
            <pc:docMk/>
            <pc:sldMk cId="1249901601" sldId="509"/>
            <ac:cxnSpMk id="22" creationId="{5AB158E9-1B40-4CD6-95F0-95CA11DF7B7A}"/>
          </ac:cxnSpMkLst>
        </pc:cxnChg>
        <pc:cxnChg chg="add del">
          <ac:chgData name="Susan Kaplan" userId="9a1a4228da361b1e" providerId="LiveId" clId="{F84CB8C6-8460-476F-89A5-54998E470A24}" dt="2025-09-19T22:23:41.504" v="4020" actId="26606"/>
          <ac:cxnSpMkLst>
            <pc:docMk/>
            <pc:sldMk cId="1249901601" sldId="509"/>
            <ac:cxnSpMk id="26" creationId="{5AB158E9-1B40-4CD6-95F0-95CA11DF7B7A}"/>
          </ac:cxnSpMkLst>
        </pc:cxnChg>
      </pc:sldChg>
      <pc:sldChg chg="addSp modSp new mod">
        <pc:chgData name="Susan Kaplan" userId="9a1a4228da361b1e" providerId="LiveId" clId="{F84CB8C6-8460-476F-89A5-54998E470A24}" dt="2025-09-24T20:56:16.469" v="14455" actId="14100"/>
        <pc:sldMkLst>
          <pc:docMk/>
          <pc:sldMk cId="3018152527" sldId="510"/>
        </pc:sldMkLst>
        <pc:spChg chg="mod">
          <ac:chgData name="Susan Kaplan" userId="9a1a4228da361b1e" providerId="LiveId" clId="{F84CB8C6-8460-476F-89A5-54998E470A24}" dt="2025-09-19T22:27:10.934" v="4117" actId="6549"/>
          <ac:spMkLst>
            <pc:docMk/>
            <pc:sldMk cId="3018152527" sldId="510"/>
            <ac:spMk id="2" creationId="{6B5A3521-7921-42D8-80B2-8CEC0D21125C}"/>
          </ac:spMkLst>
        </pc:spChg>
        <pc:spChg chg="mod">
          <ac:chgData name="Susan Kaplan" userId="9a1a4228da361b1e" providerId="LiveId" clId="{F84CB8C6-8460-476F-89A5-54998E470A24}" dt="2025-09-24T20:56:16.469" v="14455" actId="14100"/>
          <ac:spMkLst>
            <pc:docMk/>
            <pc:sldMk cId="3018152527" sldId="510"/>
            <ac:spMk id="3" creationId="{971987F6-88D6-4096-AEC6-B3FA83DAD3EB}"/>
          </ac:spMkLst>
        </pc:spChg>
        <pc:spChg chg="add">
          <ac:chgData name="Susan Kaplan" userId="9a1a4228da361b1e" providerId="LiveId" clId="{F84CB8C6-8460-476F-89A5-54998E470A24}" dt="2025-09-19T22:07:48.141" v="3543" actId="11529"/>
          <ac:spMkLst>
            <pc:docMk/>
            <pc:sldMk cId="3018152527" sldId="510"/>
            <ac:spMk id="7" creationId="{68C4F1F0-4951-4262-B41C-774EF1B3269B}"/>
          </ac:spMkLst>
        </pc:spChg>
        <pc:spChg chg="add mod">
          <ac:chgData name="Susan Kaplan" userId="9a1a4228da361b1e" providerId="LiveId" clId="{F84CB8C6-8460-476F-89A5-54998E470A24}" dt="2025-09-19T22:11:37.219" v="3626" actId="1076"/>
          <ac:spMkLst>
            <pc:docMk/>
            <pc:sldMk cId="3018152527" sldId="510"/>
            <ac:spMk id="8" creationId="{0744304A-6DF6-448C-9335-7F988A5D1C5C}"/>
          </ac:spMkLst>
        </pc:spChg>
        <pc:spChg chg="add mod">
          <ac:chgData name="Susan Kaplan" userId="9a1a4228da361b1e" providerId="LiveId" clId="{F84CB8C6-8460-476F-89A5-54998E470A24}" dt="2025-09-19T22:11:25.326" v="3625" actId="1076"/>
          <ac:spMkLst>
            <pc:docMk/>
            <pc:sldMk cId="3018152527" sldId="510"/>
            <ac:spMk id="9" creationId="{41C82D6E-8356-4D88-B325-D366E4D7956F}"/>
          </ac:spMkLst>
        </pc:spChg>
      </pc:sldChg>
      <pc:sldChg chg="addSp modSp new mod setBg">
        <pc:chgData name="Susan Kaplan" userId="9a1a4228da361b1e" providerId="LiveId" clId="{F84CB8C6-8460-476F-89A5-54998E470A24}" dt="2025-09-24T21:00:21.392" v="14483" actId="6549"/>
        <pc:sldMkLst>
          <pc:docMk/>
          <pc:sldMk cId="2670475527" sldId="511"/>
        </pc:sldMkLst>
        <pc:spChg chg="mod">
          <ac:chgData name="Susan Kaplan" userId="9a1a4228da361b1e" providerId="LiveId" clId="{F84CB8C6-8460-476F-89A5-54998E470A24}" dt="2025-09-21T11:57:07.995" v="5546" actId="14100"/>
          <ac:spMkLst>
            <pc:docMk/>
            <pc:sldMk cId="2670475527" sldId="511"/>
            <ac:spMk id="2" creationId="{A6628EF7-147D-4D54-8DB5-FCBDF8B4597B}"/>
          </ac:spMkLst>
        </pc:spChg>
        <pc:spChg chg="mod">
          <ac:chgData name="Susan Kaplan" userId="9a1a4228da361b1e" providerId="LiveId" clId="{F84CB8C6-8460-476F-89A5-54998E470A24}" dt="2025-09-24T21:00:21.392" v="14483" actId="6549"/>
          <ac:spMkLst>
            <pc:docMk/>
            <pc:sldMk cId="2670475527" sldId="511"/>
            <ac:spMk id="3" creationId="{8BA4F265-E95F-4EEC-A739-1583E7DDFE04}"/>
          </ac:spMkLst>
        </pc:spChg>
        <pc:spChg chg="mod">
          <ac:chgData name="Susan Kaplan" userId="9a1a4228da361b1e" providerId="LiveId" clId="{F84CB8C6-8460-476F-89A5-54998E470A24}" dt="2025-09-21T11:56:37.488" v="5543" actId="26606"/>
          <ac:spMkLst>
            <pc:docMk/>
            <pc:sldMk cId="2670475527" sldId="511"/>
            <ac:spMk id="4" creationId="{9AC48CF4-A446-485F-B1E5-CB0B14296B40}"/>
          </ac:spMkLst>
        </pc:spChg>
        <pc:spChg chg="add">
          <ac:chgData name="Susan Kaplan" userId="9a1a4228da361b1e" providerId="LiveId" clId="{F84CB8C6-8460-476F-89A5-54998E470A24}" dt="2025-09-21T11:56:37.488" v="5543" actId="26606"/>
          <ac:spMkLst>
            <pc:docMk/>
            <pc:sldMk cId="2670475527" sldId="511"/>
            <ac:spMk id="10" creationId="{311973C2-EB8B-452A-A698-4A252FD3AE28}"/>
          </ac:spMkLst>
        </pc:spChg>
        <pc:spChg chg="add">
          <ac:chgData name="Susan Kaplan" userId="9a1a4228da361b1e" providerId="LiveId" clId="{F84CB8C6-8460-476F-89A5-54998E470A24}" dt="2025-09-21T11:56:37.488" v="5543" actId="26606"/>
          <ac:spMkLst>
            <pc:docMk/>
            <pc:sldMk cId="2670475527" sldId="511"/>
            <ac:spMk id="12" creationId="{10162E77-11AD-44A7-84EC-40C59EEFBD2E}"/>
          </ac:spMkLst>
        </pc:spChg>
        <pc:picChg chg="add">
          <ac:chgData name="Susan Kaplan" userId="9a1a4228da361b1e" providerId="LiveId" clId="{F84CB8C6-8460-476F-89A5-54998E470A24}" dt="2025-09-21T11:56:37.488" v="5543" actId="26606"/>
          <ac:picMkLst>
            <pc:docMk/>
            <pc:sldMk cId="2670475527" sldId="511"/>
            <ac:picMk id="6" creationId="{040340AB-75DA-0C2B-A2BA-35FE63D6E204}"/>
          </ac:picMkLst>
        </pc:picChg>
        <pc:cxnChg chg="add">
          <ac:chgData name="Susan Kaplan" userId="9a1a4228da361b1e" providerId="LiveId" clId="{F84CB8C6-8460-476F-89A5-54998E470A24}" dt="2025-09-21T11:56:37.488" v="5543" actId="26606"/>
          <ac:cxnSpMkLst>
            <pc:docMk/>
            <pc:sldMk cId="2670475527" sldId="511"/>
            <ac:cxnSpMk id="14" creationId="{5AB158E9-1B40-4CD6-95F0-95CA11DF7B7A}"/>
          </ac:cxnSpMkLst>
        </pc:cxnChg>
      </pc:sldChg>
      <pc:sldChg chg="addSp delSp modSp new mod setBg">
        <pc:chgData name="Susan Kaplan" userId="9a1a4228da361b1e" providerId="LiveId" clId="{F84CB8C6-8460-476F-89A5-54998E470A24}" dt="2025-09-24T20:24:24.990" v="13564" actId="27636"/>
        <pc:sldMkLst>
          <pc:docMk/>
          <pc:sldMk cId="3505651392" sldId="512"/>
        </pc:sldMkLst>
        <pc:spChg chg="mod">
          <ac:chgData name="Susan Kaplan" userId="9a1a4228da361b1e" providerId="LiveId" clId="{F84CB8C6-8460-476F-89A5-54998E470A24}" dt="2025-09-24T20:24:10.323" v="13562" actId="26606"/>
          <ac:spMkLst>
            <pc:docMk/>
            <pc:sldMk cId="3505651392" sldId="512"/>
            <ac:spMk id="2" creationId="{9C05C4B8-0059-40F3-B749-D858799823BD}"/>
          </ac:spMkLst>
        </pc:spChg>
        <pc:spChg chg="mod">
          <ac:chgData name="Susan Kaplan" userId="9a1a4228da361b1e" providerId="LiveId" clId="{F84CB8C6-8460-476F-89A5-54998E470A24}" dt="2025-09-24T20:24:24.990" v="13564" actId="27636"/>
          <ac:spMkLst>
            <pc:docMk/>
            <pc:sldMk cId="3505651392" sldId="512"/>
            <ac:spMk id="3" creationId="{803F9105-710E-4C39-8D67-29CAE2550C71}"/>
          </ac:spMkLst>
        </pc:spChg>
        <pc:spChg chg="mod">
          <ac:chgData name="Susan Kaplan" userId="9a1a4228da361b1e" providerId="LiveId" clId="{F84CB8C6-8460-476F-89A5-54998E470A24}" dt="2025-09-24T20:24:10.323" v="13562" actId="26606"/>
          <ac:spMkLst>
            <pc:docMk/>
            <pc:sldMk cId="3505651392" sldId="512"/>
            <ac:spMk id="4" creationId="{76600593-012E-405D-836E-911B236AF8CA}"/>
          </ac:spMkLst>
        </pc:spChg>
        <pc:spChg chg="add del">
          <ac:chgData name="Susan Kaplan" userId="9a1a4228da361b1e" providerId="LiveId" clId="{F84CB8C6-8460-476F-89A5-54998E470A24}" dt="2025-09-24T20:24:10.323" v="13562" actId="26606"/>
          <ac:spMkLst>
            <pc:docMk/>
            <pc:sldMk cId="3505651392" sldId="512"/>
            <ac:spMk id="9" creationId="{C843AFC8-D8D0-4784-B08C-6324FA88E6DD}"/>
          </ac:spMkLst>
        </pc:spChg>
        <pc:spChg chg="add del">
          <ac:chgData name="Susan Kaplan" userId="9a1a4228da361b1e" providerId="LiveId" clId="{F84CB8C6-8460-476F-89A5-54998E470A24}" dt="2025-09-24T20:24:10.323" v="13562" actId="26606"/>
          <ac:spMkLst>
            <pc:docMk/>
            <pc:sldMk cId="3505651392" sldId="512"/>
            <ac:spMk id="11" creationId="{854B1A56-8AFB-4D4F-8D98-1E832D6FFE67}"/>
          </ac:spMkLst>
        </pc:spChg>
        <pc:spChg chg="add del">
          <ac:chgData name="Susan Kaplan" userId="9a1a4228da361b1e" providerId="LiveId" clId="{F84CB8C6-8460-476F-89A5-54998E470A24}" dt="2025-09-24T20:24:10.323" v="13562" actId="26606"/>
          <ac:spMkLst>
            <pc:docMk/>
            <pc:sldMk cId="3505651392" sldId="512"/>
            <ac:spMk id="13" creationId="{F8E828FC-05B4-4BA4-92D3-3DF79D42D88E}"/>
          </ac:spMkLst>
        </pc:spChg>
        <pc:spChg chg="add">
          <ac:chgData name="Susan Kaplan" userId="9a1a4228da361b1e" providerId="LiveId" clId="{F84CB8C6-8460-476F-89A5-54998E470A24}" dt="2025-09-24T20:24:10.323" v="13562" actId="26606"/>
          <ac:spMkLst>
            <pc:docMk/>
            <pc:sldMk cId="3505651392" sldId="512"/>
            <ac:spMk id="18" creationId="{3558DB37-9FEE-48A2-8578-ED0401573943}"/>
          </ac:spMkLst>
        </pc:spChg>
        <pc:spChg chg="add">
          <ac:chgData name="Susan Kaplan" userId="9a1a4228da361b1e" providerId="LiveId" clId="{F84CB8C6-8460-476F-89A5-54998E470A24}" dt="2025-09-24T20:24:10.323" v="13562" actId="26606"/>
          <ac:spMkLst>
            <pc:docMk/>
            <pc:sldMk cId="3505651392" sldId="512"/>
            <ac:spMk id="20" creationId="{5F7FCCA6-00E2-4F74-A105-0D769872F243}"/>
          </ac:spMkLst>
        </pc:spChg>
        <pc:spChg chg="add">
          <ac:chgData name="Susan Kaplan" userId="9a1a4228da361b1e" providerId="LiveId" clId="{F84CB8C6-8460-476F-89A5-54998E470A24}" dt="2025-09-24T20:24:10.323" v="13562" actId="26606"/>
          <ac:spMkLst>
            <pc:docMk/>
            <pc:sldMk cId="3505651392" sldId="512"/>
            <ac:spMk id="22" creationId="{5E1ED12F-9F06-4B37-87B7-F98F52937F86}"/>
          </ac:spMkLst>
        </pc:spChg>
      </pc:sldChg>
      <pc:sldChg chg="addSp delSp modSp new mod ord setBg">
        <pc:chgData name="Susan Kaplan" userId="9a1a4228da361b1e" providerId="LiveId" clId="{F84CB8C6-8460-476F-89A5-54998E470A24}" dt="2025-09-24T21:00:58.575" v="14488" actId="20577"/>
        <pc:sldMkLst>
          <pc:docMk/>
          <pc:sldMk cId="3969104180" sldId="513"/>
        </pc:sldMkLst>
        <pc:spChg chg="mod">
          <ac:chgData name="Susan Kaplan" userId="9a1a4228da361b1e" providerId="LiveId" clId="{F84CB8C6-8460-476F-89A5-54998E470A24}" dt="2025-09-24T21:00:58.575" v="14488" actId="20577"/>
          <ac:spMkLst>
            <pc:docMk/>
            <pc:sldMk cId="3969104180" sldId="513"/>
            <ac:spMk id="2" creationId="{ED27684B-5B08-4839-BFCB-0F485C80081B}"/>
          </ac:spMkLst>
        </pc:spChg>
        <pc:spChg chg="mod">
          <ac:chgData name="Susan Kaplan" userId="9a1a4228da361b1e" providerId="LiveId" clId="{F84CB8C6-8460-476F-89A5-54998E470A24}" dt="2025-09-21T11:51:43.230" v="5405" actId="6549"/>
          <ac:spMkLst>
            <pc:docMk/>
            <pc:sldMk cId="3969104180" sldId="513"/>
            <ac:spMk id="3" creationId="{76C75E3F-0105-4E0A-9C0F-14E92F45CBD5}"/>
          </ac:spMkLst>
        </pc:spChg>
        <pc:spChg chg="mod ord">
          <ac:chgData name="Susan Kaplan" userId="9a1a4228da361b1e" providerId="LiveId" clId="{F84CB8C6-8460-476F-89A5-54998E470A24}" dt="2025-09-21T11:50:47.444" v="5370" actId="26606"/>
          <ac:spMkLst>
            <pc:docMk/>
            <pc:sldMk cId="3969104180" sldId="513"/>
            <ac:spMk id="4" creationId="{E000AA59-D843-42E2-8444-4127C282A9A7}"/>
          </ac:spMkLst>
        </pc:spChg>
        <pc:spChg chg="add del">
          <ac:chgData name="Susan Kaplan" userId="9a1a4228da361b1e" providerId="LiveId" clId="{F84CB8C6-8460-476F-89A5-54998E470A24}" dt="2025-09-21T11:50:47.428" v="5369" actId="26606"/>
          <ac:spMkLst>
            <pc:docMk/>
            <pc:sldMk cId="3969104180" sldId="513"/>
            <ac:spMk id="11" creationId="{4E4490D0-3672-446A-AC12-B4830333BDDD}"/>
          </ac:spMkLst>
        </pc:spChg>
        <pc:spChg chg="add del">
          <ac:chgData name="Susan Kaplan" userId="9a1a4228da361b1e" providerId="LiveId" clId="{F84CB8C6-8460-476F-89A5-54998E470A24}" dt="2025-09-21T11:50:47.428" v="5369" actId="26606"/>
          <ac:spMkLst>
            <pc:docMk/>
            <pc:sldMk cId="3969104180" sldId="513"/>
            <ac:spMk id="13" creationId="{39CB82C2-DF65-4EC1-8280-F201D50F570B}"/>
          </ac:spMkLst>
        </pc:spChg>
        <pc:spChg chg="add del">
          <ac:chgData name="Susan Kaplan" userId="9a1a4228da361b1e" providerId="LiveId" clId="{F84CB8C6-8460-476F-89A5-54998E470A24}" dt="2025-09-21T11:50:47.428" v="5369" actId="26606"/>
          <ac:spMkLst>
            <pc:docMk/>
            <pc:sldMk cId="3969104180" sldId="513"/>
            <ac:spMk id="17" creationId="{FA4CD5CB-D209-4D70-8CA4-629731C59219}"/>
          </ac:spMkLst>
        </pc:spChg>
        <pc:spChg chg="add del">
          <ac:chgData name="Susan Kaplan" userId="9a1a4228da361b1e" providerId="LiveId" clId="{F84CB8C6-8460-476F-89A5-54998E470A24}" dt="2025-09-21T11:50:47.428" v="5369" actId="26606"/>
          <ac:spMkLst>
            <pc:docMk/>
            <pc:sldMk cId="3969104180" sldId="513"/>
            <ac:spMk id="21" creationId="{B4C27B90-DF2B-4D00-BA07-18ED774CD2F1}"/>
          </ac:spMkLst>
        </pc:spChg>
        <pc:spChg chg="add del">
          <ac:chgData name="Susan Kaplan" userId="9a1a4228da361b1e" providerId="LiveId" clId="{F84CB8C6-8460-476F-89A5-54998E470A24}" dt="2025-09-21T11:50:47.428" v="5369" actId="26606"/>
          <ac:spMkLst>
            <pc:docMk/>
            <pc:sldMk cId="3969104180" sldId="513"/>
            <ac:spMk id="23" creationId="{593ACC25-C262-417A-8AA9-0641C772BDB6}"/>
          </ac:spMkLst>
        </pc:spChg>
        <pc:spChg chg="add">
          <ac:chgData name="Susan Kaplan" userId="9a1a4228da361b1e" providerId="LiveId" clId="{F84CB8C6-8460-476F-89A5-54998E470A24}" dt="2025-09-21T11:50:47.444" v="5370" actId="26606"/>
          <ac:spMkLst>
            <pc:docMk/>
            <pc:sldMk cId="3969104180" sldId="513"/>
            <ac:spMk id="25" creationId="{4E4490D0-3672-446A-AC12-B4830333BDDD}"/>
          </ac:spMkLst>
        </pc:spChg>
        <pc:spChg chg="add">
          <ac:chgData name="Susan Kaplan" userId="9a1a4228da361b1e" providerId="LiveId" clId="{F84CB8C6-8460-476F-89A5-54998E470A24}" dt="2025-09-21T11:50:47.444" v="5370" actId="26606"/>
          <ac:spMkLst>
            <pc:docMk/>
            <pc:sldMk cId="3969104180" sldId="513"/>
            <ac:spMk id="26" creationId="{39CB82C2-DF65-4EC1-8280-F201D50F570B}"/>
          </ac:spMkLst>
        </pc:spChg>
        <pc:spChg chg="add">
          <ac:chgData name="Susan Kaplan" userId="9a1a4228da361b1e" providerId="LiveId" clId="{F84CB8C6-8460-476F-89A5-54998E470A24}" dt="2025-09-21T11:50:47.444" v="5370" actId="26606"/>
          <ac:spMkLst>
            <pc:docMk/>
            <pc:sldMk cId="3969104180" sldId="513"/>
            <ac:spMk id="28" creationId="{5AE6C737-FF55-4064-94B7-0B21D2EB6045}"/>
          </ac:spMkLst>
        </pc:spChg>
        <pc:spChg chg="add">
          <ac:chgData name="Susan Kaplan" userId="9a1a4228da361b1e" providerId="LiveId" clId="{F84CB8C6-8460-476F-89A5-54998E470A24}" dt="2025-09-21T11:50:47.444" v="5370" actId="26606"/>
          <ac:spMkLst>
            <pc:docMk/>
            <pc:sldMk cId="3969104180" sldId="513"/>
            <ac:spMk id="30" creationId="{D8218D9F-38B6-4AE0-9051-5434D19A5277}"/>
          </ac:spMkLst>
        </pc:spChg>
        <pc:spChg chg="add">
          <ac:chgData name="Susan Kaplan" userId="9a1a4228da361b1e" providerId="LiveId" clId="{F84CB8C6-8460-476F-89A5-54998E470A24}" dt="2025-09-21T11:50:47.444" v="5370" actId="26606"/>
          <ac:spMkLst>
            <pc:docMk/>
            <pc:sldMk cId="3969104180" sldId="513"/>
            <ac:spMk id="31" creationId="{2D3DCA99-84AF-487A-BF72-91C5FA6B0B70}"/>
          </ac:spMkLst>
        </pc:spChg>
        <pc:picChg chg="add mod">
          <ac:chgData name="Susan Kaplan" userId="9a1a4228da361b1e" providerId="LiveId" clId="{F84CB8C6-8460-476F-89A5-54998E470A24}" dt="2025-09-21T11:50:51.056" v="5372" actId="962"/>
          <ac:picMkLst>
            <pc:docMk/>
            <pc:sldMk cId="3969104180" sldId="513"/>
            <ac:picMk id="6" creationId="{300174E0-354E-41FC-BAAC-A973E43FC3BA}"/>
          </ac:picMkLst>
        </pc:picChg>
        <pc:cxnChg chg="add del">
          <ac:chgData name="Susan Kaplan" userId="9a1a4228da361b1e" providerId="LiveId" clId="{F84CB8C6-8460-476F-89A5-54998E470A24}" dt="2025-09-21T11:50:47.428" v="5369" actId="26606"/>
          <ac:cxnSpMkLst>
            <pc:docMk/>
            <pc:sldMk cId="3969104180" sldId="513"/>
            <ac:cxnSpMk id="15" creationId="{7E1D4427-852B-4B37-8E76-0E9F1810BA2A}"/>
          </ac:cxnSpMkLst>
        </pc:cxnChg>
        <pc:cxnChg chg="add del">
          <ac:chgData name="Susan Kaplan" userId="9a1a4228da361b1e" providerId="LiveId" clId="{F84CB8C6-8460-476F-89A5-54998E470A24}" dt="2025-09-21T11:50:47.428" v="5369" actId="26606"/>
          <ac:cxnSpMkLst>
            <pc:docMk/>
            <pc:sldMk cId="3969104180" sldId="513"/>
            <ac:cxnSpMk id="19" creationId="{5C6A2BAE-B461-4B55-8E1F-0722ABDD1393}"/>
          </ac:cxnSpMkLst>
        </pc:cxnChg>
        <pc:cxnChg chg="add">
          <ac:chgData name="Susan Kaplan" userId="9a1a4228da361b1e" providerId="LiveId" clId="{F84CB8C6-8460-476F-89A5-54998E470A24}" dt="2025-09-21T11:50:47.444" v="5370" actId="26606"/>
          <ac:cxnSpMkLst>
            <pc:docMk/>
            <pc:sldMk cId="3969104180" sldId="513"/>
            <ac:cxnSpMk id="27" creationId="{7E1D4427-852B-4B37-8E76-0E9F1810BA2A}"/>
          </ac:cxnSpMkLst>
        </pc:cxnChg>
        <pc:cxnChg chg="add">
          <ac:chgData name="Susan Kaplan" userId="9a1a4228da361b1e" providerId="LiveId" clId="{F84CB8C6-8460-476F-89A5-54998E470A24}" dt="2025-09-21T11:50:47.444" v="5370" actId="26606"/>
          <ac:cxnSpMkLst>
            <pc:docMk/>
            <pc:sldMk cId="3969104180" sldId="513"/>
            <ac:cxnSpMk id="29" creationId="{6B5B1DD8-6224-4137-8621-32982B00F9FC}"/>
          </ac:cxnSpMkLst>
        </pc:cxnChg>
      </pc:sldChg>
      <pc:sldChg chg="modSp new mod">
        <pc:chgData name="Susan Kaplan" userId="9a1a4228da361b1e" providerId="LiveId" clId="{F84CB8C6-8460-476F-89A5-54998E470A24}" dt="2025-09-24T17:29:36.760" v="11038" actId="20577"/>
        <pc:sldMkLst>
          <pc:docMk/>
          <pc:sldMk cId="2933198152" sldId="514"/>
        </pc:sldMkLst>
        <pc:spChg chg="mod">
          <ac:chgData name="Susan Kaplan" userId="9a1a4228da361b1e" providerId="LiveId" clId="{F84CB8C6-8460-476F-89A5-54998E470A24}" dt="2025-09-24T17:29:24.087" v="11037" actId="6549"/>
          <ac:spMkLst>
            <pc:docMk/>
            <pc:sldMk cId="2933198152" sldId="514"/>
            <ac:spMk id="2" creationId="{35D10F47-1977-4644-9681-6A59993FB0E0}"/>
          </ac:spMkLst>
        </pc:spChg>
        <pc:spChg chg="mod">
          <ac:chgData name="Susan Kaplan" userId="9a1a4228da361b1e" providerId="LiveId" clId="{F84CB8C6-8460-476F-89A5-54998E470A24}" dt="2025-09-24T17:29:36.760" v="11038" actId="20577"/>
          <ac:spMkLst>
            <pc:docMk/>
            <pc:sldMk cId="2933198152" sldId="514"/>
            <ac:spMk id="3" creationId="{17D15A06-F7B7-48CD-B063-1488D9313B1A}"/>
          </ac:spMkLst>
        </pc:spChg>
      </pc:sldChg>
      <pc:sldChg chg="addSp delSp modSp new mod">
        <pc:chgData name="Susan Kaplan" userId="9a1a4228da361b1e" providerId="LiveId" clId="{F84CB8C6-8460-476F-89A5-54998E470A24}" dt="2025-09-24T21:11:26.032" v="14578" actId="6549"/>
        <pc:sldMkLst>
          <pc:docMk/>
          <pc:sldMk cId="970884878" sldId="515"/>
        </pc:sldMkLst>
        <pc:spChg chg="mod">
          <ac:chgData name="Susan Kaplan" userId="9a1a4228da361b1e" providerId="LiveId" clId="{F84CB8C6-8460-476F-89A5-54998E470A24}" dt="2025-09-24T21:11:16.202" v="14544" actId="6549"/>
          <ac:spMkLst>
            <pc:docMk/>
            <pc:sldMk cId="970884878" sldId="515"/>
            <ac:spMk id="2" creationId="{64280279-CC46-4B05-9F69-B28E5BDC8964}"/>
          </ac:spMkLst>
        </pc:spChg>
        <pc:spChg chg="add del mod">
          <ac:chgData name="Susan Kaplan" userId="9a1a4228da361b1e" providerId="LiveId" clId="{F84CB8C6-8460-476F-89A5-54998E470A24}" dt="2025-09-24T21:11:26.032" v="14578" actId="6549"/>
          <ac:spMkLst>
            <pc:docMk/>
            <pc:sldMk cId="970884878" sldId="515"/>
            <ac:spMk id="3" creationId="{0C633AD4-B9C5-4E6C-955B-04C982AF9740}"/>
          </ac:spMkLst>
        </pc:spChg>
        <pc:graphicFrameChg chg="add del">
          <ac:chgData name="Susan Kaplan" userId="9a1a4228da361b1e" providerId="LiveId" clId="{F84CB8C6-8460-476F-89A5-54998E470A24}" dt="2025-09-24T17:32:14.938" v="11304" actId="26606"/>
          <ac:graphicFrameMkLst>
            <pc:docMk/>
            <pc:sldMk cId="970884878" sldId="515"/>
            <ac:graphicFrameMk id="6" creationId="{12FB2665-4A3F-E0AB-3FBC-9FDFD99DB902}"/>
          </ac:graphicFrameMkLst>
        </pc:graphicFrameChg>
      </pc:sldChg>
      <pc:sldChg chg="new del">
        <pc:chgData name="Susan Kaplan" userId="9a1a4228da361b1e" providerId="LiveId" clId="{F84CB8C6-8460-476F-89A5-54998E470A24}" dt="2025-09-24T21:50:04.080" v="14579" actId="47"/>
        <pc:sldMkLst>
          <pc:docMk/>
          <pc:sldMk cId="3485704952" sldId="516"/>
        </pc:sldMkLst>
      </pc:sldChg>
      <pc:sldChg chg="new del">
        <pc:chgData name="Susan Kaplan" userId="9a1a4228da361b1e" providerId="LiveId" clId="{F84CB8C6-8460-476F-89A5-54998E470A24}" dt="2025-09-24T21:50:05.376" v="14580" actId="47"/>
        <pc:sldMkLst>
          <pc:docMk/>
          <pc:sldMk cId="379492054" sldId="517"/>
        </pc:sldMkLst>
      </pc:sldChg>
      <pc:sldChg chg="addSp delSp modSp new mod setBg">
        <pc:chgData name="Susan Kaplan" userId="9a1a4228da361b1e" providerId="LiveId" clId="{F84CB8C6-8460-476F-89A5-54998E470A24}" dt="2025-09-21T22:06:44.258" v="8327" actId="26606"/>
        <pc:sldMkLst>
          <pc:docMk/>
          <pc:sldMk cId="1872087298" sldId="518"/>
        </pc:sldMkLst>
        <pc:spChg chg="mod">
          <ac:chgData name="Susan Kaplan" userId="9a1a4228da361b1e" providerId="LiveId" clId="{F84CB8C6-8460-476F-89A5-54998E470A24}" dt="2025-09-21T22:06:44.258" v="8327" actId="26606"/>
          <ac:spMkLst>
            <pc:docMk/>
            <pc:sldMk cId="1872087298" sldId="518"/>
            <ac:spMk id="2" creationId="{26064FE0-FD62-429F-A2E2-E0C14161E280}"/>
          </ac:spMkLst>
        </pc:spChg>
        <pc:spChg chg="del mod">
          <ac:chgData name="Susan Kaplan" userId="9a1a4228da361b1e" providerId="LiveId" clId="{F84CB8C6-8460-476F-89A5-54998E470A24}" dt="2025-09-21T22:06:44.258" v="8327" actId="26606"/>
          <ac:spMkLst>
            <pc:docMk/>
            <pc:sldMk cId="1872087298" sldId="518"/>
            <ac:spMk id="3" creationId="{7B1519C6-C4D2-42D1-BE98-9B077C3DD4F8}"/>
          </ac:spMkLst>
        </pc:spChg>
        <pc:spChg chg="mod">
          <ac:chgData name="Susan Kaplan" userId="9a1a4228da361b1e" providerId="LiveId" clId="{F84CB8C6-8460-476F-89A5-54998E470A24}" dt="2025-09-21T22:06:44.258" v="8327" actId="26606"/>
          <ac:spMkLst>
            <pc:docMk/>
            <pc:sldMk cId="1872087298" sldId="518"/>
            <ac:spMk id="4" creationId="{7FC944D0-7D54-4ADE-925D-E40E2951B5E4}"/>
          </ac:spMkLst>
        </pc:spChg>
        <pc:spChg chg="add">
          <ac:chgData name="Susan Kaplan" userId="9a1a4228da361b1e" providerId="LiveId" clId="{F84CB8C6-8460-476F-89A5-54998E470A24}" dt="2025-09-21T22:06:44.258" v="8327" actId="26606"/>
          <ac:spMkLst>
            <pc:docMk/>
            <pc:sldMk cId="1872087298" sldId="518"/>
            <ac:spMk id="10" creationId="{FB5993E2-C02B-4335-ABA5-D8EC465551E3}"/>
          </ac:spMkLst>
        </pc:spChg>
        <pc:spChg chg="add">
          <ac:chgData name="Susan Kaplan" userId="9a1a4228da361b1e" providerId="LiveId" clId="{F84CB8C6-8460-476F-89A5-54998E470A24}" dt="2025-09-21T22:06:44.258" v="8327" actId="26606"/>
          <ac:spMkLst>
            <pc:docMk/>
            <pc:sldMk cId="1872087298" sldId="518"/>
            <ac:spMk id="12" creationId="{C0B801A2-5622-4BE8-9AD2-C337A2CD0022}"/>
          </ac:spMkLst>
        </pc:spChg>
        <pc:spChg chg="add">
          <ac:chgData name="Susan Kaplan" userId="9a1a4228da361b1e" providerId="LiveId" clId="{F84CB8C6-8460-476F-89A5-54998E470A24}" dt="2025-09-21T22:06:44.258" v="8327" actId="26606"/>
          <ac:spMkLst>
            <pc:docMk/>
            <pc:sldMk cId="1872087298" sldId="518"/>
            <ac:spMk id="14" creationId="{B7AF614F-5BC3-4086-99F5-B87C5847A071}"/>
          </ac:spMkLst>
        </pc:spChg>
        <pc:graphicFrameChg chg="add">
          <ac:chgData name="Susan Kaplan" userId="9a1a4228da361b1e" providerId="LiveId" clId="{F84CB8C6-8460-476F-89A5-54998E470A24}" dt="2025-09-21T22:06:44.258" v="8327" actId="26606"/>
          <ac:graphicFrameMkLst>
            <pc:docMk/>
            <pc:sldMk cId="1872087298" sldId="518"/>
            <ac:graphicFrameMk id="6" creationId="{BF0B1B99-BC29-C73C-7F6D-3D0224F719E2}"/>
          </ac:graphicFrameMkLst>
        </pc:graphicFrameChg>
      </pc:sldChg>
      <pc:sldChg chg="modSp new mod ord">
        <pc:chgData name="Susan Kaplan" userId="9a1a4228da361b1e" providerId="LiveId" clId="{F84CB8C6-8460-476F-89A5-54998E470A24}" dt="2025-09-24T20:25:32.453" v="13574" actId="6549"/>
        <pc:sldMkLst>
          <pc:docMk/>
          <pc:sldMk cId="77663299" sldId="519"/>
        </pc:sldMkLst>
        <pc:spChg chg="mod">
          <ac:chgData name="Susan Kaplan" userId="9a1a4228da361b1e" providerId="LiveId" clId="{F84CB8C6-8460-476F-89A5-54998E470A24}" dt="2025-09-24T20:25:32.453" v="13574" actId="6549"/>
          <ac:spMkLst>
            <pc:docMk/>
            <pc:sldMk cId="77663299" sldId="519"/>
            <ac:spMk id="2" creationId="{7343A4A5-21C5-4B1B-B411-DCFE76F1DC51}"/>
          </ac:spMkLst>
        </pc:spChg>
        <pc:spChg chg="mod">
          <ac:chgData name="Susan Kaplan" userId="9a1a4228da361b1e" providerId="LiveId" clId="{F84CB8C6-8460-476F-89A5-54998E470A24}" dt="2025-09-22T00:47:47.294" v="9562" actId="14100"/>
          <ac:spMkLst>
            <pc:docMk/>
            <pc:sldMk cId="77663299" sldId="519"/>
            <ac:spMk id="3" creationId="{1947AF34-2EA0-4857-8D34-CDD44B93615A}"/>
          </ac:spMkLst>
        </pc:spChg>
      </pc:sldChg>
      <pc:sldChg chg="addSp delSp modSp new mod setBg">
        <pc:chgData name="Susan Kaplan" userId="9a1a4228da361b1e" providerId="LiveId" clId="{F84CB8C6-8460-476F-89A5-54998E470A24}" dt="2025-09-24T20:25:15.973" v="13566" actId="26606"/>
        <pc:sldMkLst>
          <pc:docMk/>
          <pc:sldMk cId="825471105" sldId="520"/>
        </pc:sldMkLst>
        <pc:spChg chg="mod">
          <ac:chgData name="Susan Kaplan" userId="9a1a4228da361b1e" providerId="LiveId" clId="{F84CB8C6-8460-476F-89A5-54998E470A24}" dt="2025-09-24T20:25:15.973" v="13566" actId="26606"/>
          <ac:spMkLst>
            <pc:docMk/>
            <pc:sldMk cId="825471105" sldId="520"/>
            <ac:spMk id="2" creationId="{A466ECF8-A40C-4986-9383-E5CF5172201B}"/>
          </ac:spMkLst>
        </pc:spChg>
        <pc:spChg chg="del mod">
          <ac:chgData name="Susan Kaplan" userId="9a1a4228da361b1e" providerId="LiveId" clId="{F84CB8C6-8460-476F-89A5-54998E470A24}" dt="2025-09-24T20:25:15.973" v="13566" actId="26606"/>
          <ac:spMkLst>
            <pc:docMk/>
            <pc:sldMk cId="825471105" sldId="520"/>
            <ac:spMk id="3" creationId="{139F712E-3304-4AF2-A91C-6AE71CDBFCB6}"/>
          </ac:spMkLst>
        </pc:spChg>
        <pc:spChg chg="mod">
          <ac:chgData name="Susan Kaplan" userId="9a1a4228da361b1e" providerId="LiveId" clId="{F84CB8C6-8460-476F-89A5-54998E470A24}" dt="2025-09-24T20:25:15.973" v="13566" actId="26606"/>
          <ac:spMkLst>
            <pc:docMk/>
            <pc:sldMk cId="825471105" sldId="520"/>
            <ac:spMk id="4" creationId="{1AF1B04A-4BD0-40AB-8844-0B72F8B41847}"/>
          </ac:spMkLst>
        </pc:spChg>
        <pc:spChg chg="add del">
          <ac:chgData name="Susan Kaplan" userId="9a1a4228da361b1e" providerId="LiveId" clId="{F84CB8C6-8460-476F-89A5-54998E470A24}" dt="2025-09-24T20:25:15.973" v="13566" actId="26606"/>
          <ac:spMkLst>
            <pc:docMk/>
            <pc:sldMk cId="825471105" sldId="520"/>
            <ac:spMk id="9" creationId="{3741B58E-3B65-4A01-A276-975AB2CF8A08}"/>
          </ac:spMkLst>
        </pc:spChg>
        <pc:spChg chg="add del">
          <ac:chgData name="Susan Kaplan" userId="9a1a4228da361b1e" providerId="LiveId" clId="{F84CB8C6-8460-476F-89A5-54998E470A24}" dt="2025-09-24T20:25:15.973" v="13566" actId="26606"/>
          <ac:spMkLst>
            <pc:docMk/>
            <pc:sldMk cId="825471105" sldId="520"/>
            <ac:spMk id="11" creationId="{7AAC67C3-831B-4AB1-A259-DFB839CAFAFC}"/>
          </ac:spMkLst>
        </pc:spChg>
        <pc:spChg chg="add del">
          <ac:chgData name="Susan Kaplan" userId="9a1a4228da361b1e" providerId="LiveId" clId="{F84CB8C6-8460-476F-89A5-54998E470A24}" dt="2025-09-24T20:25:15.973" v="13566" actId="26606"/>
          <ac:spMkLst>
            <pc:docMk/>
            <pc:sldMk cId="825471105" sldId="520"/>
            <ac:spMk id="13" creationId="{054B3F04-9EAC-45C0-B3CE-0387EEA10A0C}"/>
          </ac:spMkLst>
        </pc:spChg>
        <pc:graphicFrameChg chg="add">
          <ac:chgData name="Susan Kaplan" userId="9a1a4228da361b1e" providerId="LiveId" clId="{F84CB8C6-8460-476F-89A5-54998E470A24}" dt="2025-09-24T20:25:15.973" v="13566" actId="26606"/>
          <ac:graphicFrameMkLst>
            <pc:docMk/>
            <pc:sldMk cId="825471105" sldId="520"/>
            <ac:graphicFrameMk id="15" creationId="{17C68EE2-071F-5B58-1D0A-DBB915249851}"/>
          </ac:graphicFrameMkLst>
        </pc:graphicFrameChg>
      </pc:sldChg>
      <pc:sldChg chg="modSp new mod">
        <pc:chgData name="Susan Kaplan" userId="9a1a4228da361b1e" providerId="LiveId" clId="{F84CB8C6-8460-476F-89A5-54998E470A24}" dt="2025-09-24T20:57:23.988" v="14466" actId="120"/>
        <pc:sldMkLst>
          <pc:docMk/>
          <pc:sldMk cId="1009020896" sldId="521"/>
        </pc:sldMkLst>
        <pc:spChg chg="mod">
          <ac:chgData name="Susan Kaplan" userId="9a1a4228da361b1e" providerId="LiveId" clId="{F84CB8C6-8460-476F-89A5-54998E470A24}" dt="2025-09-24T20:57:23.988" v="14466" actId="120"/>
          <ac:spMkLst>
            <pc:docMk/>
            <pc:sldMk cId="1009020896" sldId="521"/>
            <ac:spMk id="2" creationId="{9B649579-6B8A-4684-8053-56630E2D79A0}"/>
          </ac:spMkLst>
        </pc:spChg>
        <pc:spChg chg="mod">
          <ac:chgData name="Susan Kaplan" userId="9a1a4228da361b1e" providerId="LiveId" clId="{F84CB8C6-8460-476F-89A5-54998E470A24}" dt="2025-09-24T20:53:20.305" v="14450" actId="14100"/>
          <ac:spMkLst>
            <pc:docMk/>
            <pc:sldMk cId="1009020896" sldId="521"/>
            <ac:spMk id="3" creationId="{F13E825C-8CFA-4296-B2BD-9DB1DBF4EF5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DB5D4-ECF3-405A-B380-CA5046EF2904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E06671-B248-44F2-9C5D-931D98C5E575}">
      <dgm:prSet/>
      <dgm:spPr/>
      <dgm:t>
        <a:bodyPr/>
        <a:lstStyle/>
        <a:p>
          <a:r>
            <a:rPr lang="en-US"/>
            <a:t>Inhalation</a:t>
          </a:r>
        </a:p>
      </dgm:t>
    </dgm:pt>
    <dgm:pt modelId="{D0DBA0EF-AD97-41E8-8078-26EE354461C4}" type="parTrans" cxnId="{A6D7A9DD-586C-4437-81B5-0608A31AE5CB}">
      <dgm:prSet/>
      <dgm:spPr/>
      <dgm:t>
        <a:bodyPr/>
        <a:lstStyle/>
        <a:p>
          <a:endParaRPr lang="en-US"/>
        </a:p>
      </dgm:t>
    </dgm:pt>
    <dgm:pt modelId="{D3B973E1-81CA-4A12-AD94-FA98E2C3F748}" type="sibTrans" cxnId="{A6D7A9DD-586C-4437-81B5-0608A31AE5CB}">
      <dgm:prSet/>
      <dgm:spPr/>
      <dgm:t>
        <a:bodyPr/>
        <a:lstStyle/>
        <a:p>
          <a:endParaRPr lang="en-US"/>
        </a:p>
      </dgm:t>
    </dgm:pt>
    <dgm:pt modelId="{5B58EB15-5466-4E9E-98F1-B9199C5F5764}">
      <dgm:prSet/>
      <dgm:spPr/>
      <dgm:t>
        <a:bodyPr/>
        <a:lstStyle/>
        <a:p>
          <a:r>
            <a:rPr lang="en-US" dirty="0"/>
            <a:t>Skin absorption</a:t>
          </a:r>
        </a:p>
      </dgm:t>
    </dgm:pt>
    <dgm:pt modelId="{FDC3B572-87B3-41EB-83A0-94EC9327D254}" type="parTrans" cxnId="{E1548E54-D1E6-49F8-847E-4889C8E843F5}">
      <dgm:prSet/>
      <dgm:spPr/>
      <dgm:t>
        <a:bodyPr/>
        <a:lstStyle/>
        <a:p>
          <a:endParaRPr lang="en-US"/>
        </a:p>
      </dgm:t>
    </dgm:pt>
    <dgm:pt modelId="{D360E719-4D0A-4346-A872-5D1D382D9C14}" type="sibTrans" cxnId="{E1548E54-D1E6-49F8-847E-4889C8E843F5}">
      <dgm:prSet/>
      <dgm:spPr/>
      <dgm:t>
        <a:bodyPr/>
        <a:lstStyle/>
        <a:p>
          <a:endParaRPr lang="en-US"/>
        </a:p>
      </dgm:t>
    </dgm:pt>
    <dgm:pt modelId="{AE4BF3B9-EEC6-4C9B-839C-88B6DE8EB5F8}">
      <dgm:prSet/>
      <dgm:spPr/>
      <dgm:t>
        <a:bodyPr/>
        <a:lstStyle/>
        <a:p>
          <a:r>
            <a:rPr lang="en-US"/>
            <a:t>Ingestion </a:t>
          </a:r>
        </a:p>
      </dgm:t>
    </dgm:pt>
    <dgm:pt modelId="{95F4D622-F570-4AF8-9620-F6AD343CD95D}" type="parTrans" cxnId="{A0AA3CA8-D4EA-45D2-8A95-50E5CDD87383}">
      <dgm:prSet/>
      <dgm:spPr/>
      <dgm:t>
        <a:bodyPr/>
        <a:lstStyle/>
        <a:p>
          <a:endParaRPr lang="en-US"/>
        </a:p>
      </dgm:t>
    </dgm:pt>
    <dgm:pt modelId="{300A01F6-DDF5-4D44-B59B-C3D0DBE5A684}" type="sibTrans" cxnId="{A0AA3CA8-D4EA-45D2-8A95-50E5CDD87383}">
      <dgm:prSet/>
      <dgm:spPr/>
      <dgm:t>
        <a:bodyPr/>
        <a:lstStyle/>
        <a:p>
          <a:endParaRPr lang="en-US"/>
        </a:p>
      </dgm:t>
    </dgm:pt>
    <dgm:pt modelId="{573C97F3-8EFF-4B61-BA2A-0097A233759D}">
      <dgm:prSet/>
      <dgm:spPr/>
      <dgm:t>
        <a:bodyPr/>
        <a:lstStyle/>
        <a:p>
          <a:r>
            <a:rPr lang="en-US"/>
            <a:t>Across the placenta</a:t>
          </a:r>
        </a:p>
      </dgm:t>
    </dgm:pt>
    <dgm:pt modelId="{C6078715-8539-454C-AA98-08C90CBAF050}" type="parTrans" cxnId="{81D942F0-1610-4EF7-B323-F3EC13F81C24}">
      <dgm:prSet/>
      <dgm:spPr/>
      <dgm:t>
        <a:bodyPr/>
        <a:lstStyle/>
        <a:p>
          <a:endParaRPr lang="en-US"/>
        </a:p>
      </dgm:t>
    </dgm:pt>
    <dgm:pt modelId="{F98C9502-9DD3-42C3-9867-146E3EE53A2A}" type="sibTrans" cxnId="{81D942F0-1610-4EF7-B323-F3EC13F81C24}">
      <dgm:prSet/>
      <dgm:spPr/>
      <dgm:t>
        <a:bodyPr/>
        <a:lstStyle/>
        <a:p>
          <a:endParaRPr lang="en-US"/>
        </a:p>
      </dgm:t>
    </dgm:pt>
    <dgm:pt modelId="{F475D8EA-C72B-4B3E-9706-B43FB7B0F2AB}" type="pres">
      <dgm:prSet presAssocID="{E6CDB5D4-ECF3-405A-B380-CA5046EF29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6962A6-79BA-4360-9195-7D0FA3956139}" type="pres">
      <dgm:prSet presAssocID="{CBE06671-B248-44F2-9C5D-931D98C5E575}" presName="hierRoot1" presStyleCnt="0"/>
      <dgm:spPr/>
    </dgm:pt>
    <dgm:pt modelId="{7C462599-3404-4F4E-8782-C95A3E5016AA}" type="pres">
      <dgm:prSet presAssocID="{CBE06671-B248-44F2-9C5D-931D98C5E575}" presName="composite" presStyleCnt="0"/>
      <dgm:spPr/>
    </dgm:pt>
    <dgm:pt modelId="{480DCCD7-C7DF-41F5-ACD9-2B9980DA30D2}" type="pres">
      <dgm:prSet presAssocID="{CBE06671-B248-44F2-9C5D-931D98C5E575}" presName="background" presStyleLbl="node0" presStyleIdx="0" presStyleCnt="4"/>
      <dgm:spPr/>
    </dgm:pt>
    <dgm:pt modelId="{493F3ACE-FD66-4957-A613-69C810DF2F22}" type="pres">
      <dgm:prSet presAssocID="{CBE06671-B248-44F2-9C5D-931D98C5E575}" presName="text" presStyleLbl="fgAcc0" presStyleIdx="0" presStyleCnt="4">
        <dgm:presLayoutVars>
          <dgm:chPref val="3"/>
        </dgm:presLayoutVars>
      </dgm:prSet>
      <dgm:spPr/>
    </dgm:pt>
    <dgm:pt modelId="{DA904D39-5DEF-41FA-A385-68224B0F173D}" type="pres">
      <dgm:prSet presAssocID="{CBE06671-B248-44F2-9C5D-931D98C5E575}" presName="hierChild2" presStyleCnt="0"/>
      <dgm:spPr/>
    </dgm:pt>
    <dgm:pt modelId="{EA8928D8-C1D3-4B2C-958A-7168524D3939}" type="pres">
      <dgm:prSet presAssocID="{5B58EB15-5466-4E9E-98F1-B9199C5F5764}" presName="hierRoot1" presStyleCnt="0"/>
      <dgm:spPr/>
    </dgm:pt>
    <dgm:pt modelId="{EC54F2B1-6ACA-4470-AD5A-F0451A360873}" type="pres">
      <dgm:prSet presAssocID="{5B58EB15-5466-4E9E-98F1-B9199C5F5764}" presName="composite" presStyleCnt="0"/>
      <dgm:spPr/>
    </dgm:pt>
    <dgm:pt modelId="{6A44B3BE-99DF-4545-AD48-8D6CE8CB6FD2}" type="pres">
      <dgm:prSet presAssocID="{5B58EB15-5466-4E9E-98F1-B9199C5F5764}" presName="background" presStyleLbl="node0" presStyleIdx="1" presStyleCnt="4"/>
      <dgm:spPr/>
    </dgm:pt>
    <dgm:pt modelId="{7F30AB8D-BDC3-4197-9128-294F18FF6921}" type="pres">
      <dgm:prSet presAssocID="{5B58EB15-5466-4E9E-98F1-B9199C5F5764}" presName="text" presStyleLbl="fgAcc0" presStyleIdx="1" presStyleCnt="4">
        <dgm:presLayoutVars>
          <dgm:chPref val="3"/>
        </dgm:presLayoutVars>
      </dgm:prSet>
      <dgm:spPr/>
    </dgm:pt>
    <dgm:pt modelId="{975E7887-BC69-49F7-88C5-79819F73D981}" type="pres">
      <dgm:prSet presAssocID="{5B58EB15-5466-4E9E-98F1-B9199C5F5764}" presName="hierChild2" presStyleCnt="0"/>
      <dgm:spPr/>
    </dgm:pt>
    <dgm:pt modelId="{819FBB5F-D460-4031-ABDB-37E4E829C1D6}" type="pres">
      <dgm:prSet presAssocID="{AE4BF3B9-EEC6-4C9B-839C-88B6DE8EB5F8}" presName="hierRoot1" presStyleCnt="0"/>
      <dgm:spPr/>
    </dgm:pt>
    <dgm:pt modelId="{9B852F7E-DD6E-4242-B9F1-B12893E8DA01}" type="pres">
      <dgm:prSet presAssocID="{AE4BF3B9-EEC6-4C9B-839C-88B6DE8EB5F8}" presName="composite" presStyleCnt="0"/>
      <dgm:spPr/>
    </dgm:pt>
    <dgm:pt modelId="{47D20733-5DA4-40D4-8747-A1F98A336830}" type="pres">
      <dgm:prSet presAssocID="{AE4BF3B9-EEC6-4C9B-839C-88B6DE8EB5F8}" presName="background" presStyleLbl="node0" presStyleIdx="2" presStyleCnt="4"/>
      <dgm:spPr/>
    </dgm:pt>
    <dgm:pt modelId="{AB233725-E47E-4942-8CE9-6443B9DEBF00}" type="pres">
      <dgm:prSet presAssocID="{AE4BF3B9-EEC6-4C9B-839C-88B6DE8EB5F8}" presName="text" presStyleLbl="fgAcc0" presStyleIdx="2" presStyleCnt="4">
        <dgm:presLayoutVars>
          <dgm:chPref val="3"/>
        </dgm:presLayoutVars>
      </dgm:prSet>
      <dgm:spPr/>
    </dgm:pt>
    <dgm:pt modelId="{E1AB7FED-AC0B-49D4-8B6E-E001A9FFF668}" type="pres">
      <dgm:prSet presAssocID="{AE4BF3B9-EEC6-4C9B-839C-88B6DE8EB5F8}" presName="hierChild2" presStyleCnt="0"/>
      <dgm:spPr/>
    </dgm:pt>
    <dgm:pt modelId="{072D1E46-F87D-4121-8FD7-5A30D9CBE095}" type="pres">
      <dgm:prSet presAssocID="{573C97F3-8EFF-4B61-BA2A-0097A233759D}" presName="hierRoot1" presStyleCnt="0"/>
      <dgm:spPr/>
    </dgm:pt>
    <dgm:pt modelId="{06255A66-C142-4834-8A03-B27E1D8BFFFB}" type="pres">
      <dgm:prSet presAssocID="{573C97F3-8EFF-4B61-BA2A-0097A233759D}" presName="composite" presStyleCnt="0"/>
      <dgm:spPr/>
    </dgm:pt>
    <dgm:pt modelId="{0CBC39F9-01F1-4D1F-8B69-A02237954207}" type="pres">
      <dgm:prSet presAssocID="{573C97F3-8EFF-4B61-BA2A-0097A233759D}" presName="background" presStyleLbl="node0" presStyleIdx="3" presStyleCnt="4"/>
      <dgm:spPr/>
    </dgm:pt>
    <dgm:pt modelId="{C419206A-DE52-4633-9BAA-1259C518CFEB}" type="pres">
      <dgm:prSet presAssocID="{573C97F3-8EFF-4B61-BA2A-0097A233759D}" presName="text" presStyleLbl="fgAcc0" presStyleIdx="3" presStyleCnt="4">
        <dgm:presLayoutVars>
          <dgm:chPref val="3"/>
        </dgm:presLayoutVars>
      </dgm:prSet>
      <dgm:spPr/>
    </dgm:pt>
    <dgm:pt modelId="{FB5315B4-AF08-4874-A417-F03E6A3C9F9E}" type="pres">
      <dgm:prSet presAssocID="{573C97F3-8EFF-4B61-BA2A-0097A233759D}" presName="hierChild2" presStyleCnt="0"/>
      <dgm:spPr/>
    </dgm:pt>
  </dgm:ptLst>
  <dgm:cxnLst>
    <dgm:cxn modelId="{6F771B06-1831-4C0C-BDFE-8CD956B08B1F}" type="presOf" srcId="{5B58EB15-5466-4E9E-98F1-B9199C5F5764}" destId="{7F30AB8D-BDC3-4197-9128-294F18FF6921}" srcOrd="0" destOrd="0" presId="urn:microsoft.com/office/officeart/2005/8/layout/hierarchy1"/>
    <dgm:cxn modelId="{4B0A6A1E-6C8C-45A8-857F-6411EE2DDAAA}" type="presOf" srcId="{AE4BF3B9-EEC6-4C9B-839C-88B6DE8EB5F8}" destId="{AB233725-E47E-4942-8CE9-6443B9DEBF00}" srcOrd="0" destOrd="0" presId="urn:microsoft.com/office/officeart/2005/8/layout/hierarchy1"/>
    <dgm:cxn modelId="{71CCF162-0F35-4A4F-9BE0-F65C41B09F9A}" type="presOf" srcId="{CBE06671-B248-44F2-9C5D-931D98C5E575}" destId="{493F3ACE-FD66-4957-A613-69C810DF2F22}" srcOrd="0" destOrd="0" presId="urn:microsoft.com/office/officeart/2005/8/layout/hierarchy1"/>
    <dgm:cxn modelId="{E1548E54-D1E6-49F8-847E-4889C8E843F5}" srcId="{E6CDB5D4-ECF3-405A-B380-CA5046EF2904}" destId="{5B58EB15-5466-4E9E-98F1-B9199C5F5764}" srcOrd="1" destOrd="0" parTransId="{FDC3B572-87B3-41EB-83A0-94EC9327D254}" sibTransId="{D360E719-4D0A-4346-A872-5D1D382D9C14}"/>
    <dgm:cxn modelId="{E3F15198-68CC-4776-8B16-AA0E73BA6114}" type="presOf" srcId="{E6CDB5D4-ECF3-405A-B380-CA5046EF2904}" destId="{F475D8EA-C72B-4B3E-9706-B43FB7B0F2AB}" srcOrd="0" destOrd="0" presId="urn:microsoft.com/office/officeart/2005/8/layout/hierarchy1"/>
    <dgm:cxn modelId="{A0AA3CA8-D4EA-45D2-8A95-50E5CDD87383}" srcId="{E6CDB5D4-ECF3-405A-B380-CA5046EF2904}" destId="{AE4BF3B9-EEC6-4C9B-839C-88B6DE8EB5F8}" srcOrd="2" destOrd="0" parTransId="{95F4D622-F570-4AF8-9620-F6AD343CD95D}" sibTransId="{300A01F6-DDF5-4D44-B59B-C3D0DBE5A684}"/>
    <dgm:cxn modelId="{47110CB9-9B60-4631-A9A5-F6B66D60EF32}" type="presOf" srcId="{573C97F3-8EFF-4B61-BA2A-0097A233759D}" destId="{C419206A-DE52-4633-9BAA-1259C518CFEB}" srcOrd="0" destOrd="0" presId="urn:microsoft.com/office/officeart/2005/8/layout/hierarchy1"/>
    <dgm:cxn modelId="{A6D7A9DD-586C-4437-81B5-0608A31AE5CB}" srcId="{E6CDB5D4-ECF3-405A-B380-CA5046EF2904}" destId="{CBE06671-B248-44F2-9C5D-931D98C5E575}" srcOrd="0" destOrd="0" parTransId="{D0DBA0EF-AD97-41E8-8078-26EE354461C4}" sibTransId="{D3B973E1-81CA-4A12-AD94-FA98E2C3F748}"/>
    <dgm:cxn modelId="{81D942F0-1610-4EF7-B323-F3EC13F81C24}" srcId="{E6CDB5D4-ECF3-405A-B380-CA5046EF2904}" destId="{573C97F3-8EFF-4B61-BA2A-0097A233759D}" srcOrd="3" destOrd="0" parTransId="{C6078715-8539-454C-AA98-08C90CBAF050}" sibTransId="{F98C9502-9DD3-42C3-9867-146E3EE53A2A}"/>
    <dgm:cxn modelId="{8CBE18D7-984B-4117-AD7F-50226502E24C}" type="presParOf" srcId="{F475D8EA-C72B-4B3E-9706-B43FB7B0F2AB}" destId="{5F6962A6-79BA-4360-9195-7D0FA3956139}" srcOrd="0" destOrd="0" presId="urn:microsoft.com/office/officeart/2005/8/layout/hierarchy1"/>
    <dgm:cxn modelId="{5504D4B4-5496-45E0-BA87-478A205226FA}" type="presParOf" srcId="{5F6962A6-79BA-4360-9195-7D0FA3956139}" destId="{7C462599-3404-4F4E-8782-C95A3E5016AA}" srcOrd="0" destOrd="0" presId="urn:microsoft.com/office/officeart/2005/8/layout/hierarchy1"/>
    <dgm:cxn modelId="{412C770E-B695-4252-88BB-CD685BABEED0}" type="presParOf" srcId="{7C462599-3404-4F4E-8782-C95A3E5016AA}" destId="{480DCCD7-C7DF-41F5-ACD9-2B9980DA30D2}" srcOrd="0" destOrd="0" presId="urn:microsoft.com/office/officeart/2005/8/layout/hierarchy1"/>
    <dgm:cxn modelId="{D8599F00-2142-4F44-88B8-73FAE3A83420}" type="presParOf" srcId="{7C462599-3404-4F4E-8782-C95A3E5016AA}" destId="{493F3ACE-FD66-4957-A613-69C810DF2F22}" srcOrd="1" destOrd="0" presId="urn:microsoft.com/office/officeart/2005/8/layout/hierarchy1"/>
    <dgm:cxn modelId="{AF02E4A1-DE93-4680-B4A3-F5FEA6E38C97}" type="presParOf" srcId="{5F6962A6-79BA-4360-9195-7D0FA3956139}" destId="{DA904D39-5DEF-41FA-A385-68224B0F173D}" srcOrd="1" destOrd="0" presId="urn:microsoft.com/office/officeart/2005/8/layout/hierarchy1"/>
    <dgm:cxn modelId="{14342CD4-A64A-49F1-9D31-FF5361C7B07F}" type="presParOf" srcId="{F475D8EA-C72B-4B3E-9706-B43FB7B0F2AB}" destId="{EA8928D8-C1D3-4B2C-958A-7168524D3939}" srcOrd="1" destOrd="0" presId="urn:microsoft.com/office/officeart/2005/8/layout/hierarchy1"/>
    <dgm:cxn modelId="{4CB882A6-FA41-4FFA-AF63-09F689570D49}" type="presParOf" srcId="{EA8928D8-C1D3-4B2C-958A-7168524D3939}" destId="{EC54F2B1-6ACA-4470-AD5A-F0451A360873}" srcOrd="0" destOrd="0" presId="urn:microsoft.com/office/officeart/2005/8/layout/hierarchy1"/>
    <dgm:cxn modelId="{F1F6C69D-9487-4F8E-B315-15F1F69C85AF}" type="presParOf" srcId="{EC54F2B1-6ACA-4470-AD5A-F0451A360873}" destId="{6A44B3BE-99DF-4545-AD48-8D6CE8CB6FD2}" srcOrd="0" destOrd="0" presId="urn:microsoft.com/office/officeart/2005/8/layout/hierarchy1"/>
    <dgm:cxn modelId="{51A05970-BE48-44DC-A6BB-33AD05055EA9}" type="presParOf" srcId="{EC54F2B1-6ACA-4470-AD5A-F0451A360873}" destId="{7F30AB8D-BDC3-4197-9128-294F18FF6921}" srcOrd="1" destOrd="0" presId="urn:microsoft.com/office/officeart/2005/8/layout/hierarchy1"/>
    <dgm:cxn modelId="{5E76D6F5-3C2A-479A-BA6B-C875AE2D43CA}" type="presParOf" srcId="{EA8928D8-C1D3-4B2C-958A-7168524D3939}" destId="{975E7887-BC69-49F7-88C5-79819F73D981}" srcOrd="1" destOrd="0" presId="urn:microsoft.com/office/officeart/2005/8/layout/hierarchy1"/>
    <dgm:cxn modelId="{C63D5115-9C41-46EC-AF01-5A8C60A04E65}" type="presParOf" srcId="{F475D8EA-C72B-4B3E-9706-B43FB7B0F2AB}" destId="{819FBB5F-D460-4031-ABDB-37E4E829C1D6}" srcOrd="2" destOrd="0" presId="urn:microsoft.com/office/officeart/2005/8/layout/hierarchy1"/>
    <dgm:cxn modelId="{4047358C-4C84-42EE-AD84-6FB8795DA927}" type="presParOf" srcId="{819FBB5F-D460-4031-ABDB-37E4E829C1D6}" destId="{9B852F7E-DD6E-4242-B9F1-B12893E8DA01}" srcOrd="0" destOrd="0" presId="urn:microsoft.com/office/officeart/2005/8/layout/hierarchy1"/>
    <dgm:cxn modelId="{CDA7BEAC-C43A-4056-9A54-7A397AE1E973}" type="presParOf" srcId="{9B852F7E-DD6E-4242-B9F1-B12893E8DA01}" destId="{47D20733-5DA4-40D4-8747-A1F98A336830}" srcOrd="0" destOrd="0" presId="urn:microsoft.com/office/officeart/2005/8/layout/hierarchy1"/>
    <dgm:cxn modelId="{0DE26FF5-4E1B-48DC-B370-0EEC56B4EFCB}" type="presParOf" srcId="{9B852F7E-DD6E-4242-B9F1-B12893E8DA01}" destId="{AB233725-E47E-4942-8CE9-6443B9DEBF00}" srcOrd="1" destOrd="0" presId="urn:microsoft.com/office/officeart/2005/8/layout/hierarchy1"/>
    <dgm:cxn modelId="{1C180328-120B-4BD4-861C-83CC85473364}" type="presParOf" srcId="{819FBB5F-D460-4031-ABDB-37E4E829C1D6}" destId="{E1AB7FED-AC0B-49D4-8B6E-E001A9FFF668}" srcOrd="1" destOrd="0" presId="urn:microsoft.com/office/officeart/2005/8/layout/hierarchy1"/>
    <dgm:cxn modelId="{EF41B281-B8AD-4B4B-A4C1-7E4F5AA7420E}" type="presParOf" srcId="{F475D8EA-C72B-4B3E-9706-B43FB7B0F2AB}" destId="{072D1E46-F87D-4121-8FD7-5A30D9CBE095}" srcOrd="3" destOrd="0" presId="urn:microsoft.com/office/officeart/2005/8/layout/hierarchy1"/>
    <dgm:cxn modelId="{26B27C71-8F90-4E58-844B-427C0D9E503A}" type="presParOf" srcId="{072D1E46-F87D-4121-8FD7-5A30D9CBE095}" destId="{06255A66-C142-4834-8A03-B27E1D8BFFFB}" srcOrd="0" destOrd="0" presId="urn:microsoft.com/office/officeart/2005/8/layout/hierarchy1"/>
    <dgm:cxn modelId="{67B58624-783D-4C80-A8CA-176B1EEF3632}" type="presParOf" srcId="{06255A66-C142-4834-8A03-B27E1D8BFFFB}" destId="{0CBC39F9-01F1-4D1F-8B69-A02237954207}" srcOrd="0" destOrd="0" presId="urn:microsoft.com/office/officeart/2005/8/layout/hierarchy1"/>
    <dgm:cxn modelId="{12156BE7-0EFD-4216-960F-FF964CBFADEC}" type="presParOf" srcId="{06255A66-C142-4834-8A03-B27E1D8BFFFB}" destId="{C419206A-DE52-4633-9BAA-1259C518CFEB}" srcOrd="1" destOrd="0" presId="urn:microsoft.com/office/officeart/2005/8/layout/hierarchy1"/>
    <dgm:cxn modelId="{2EA98526-BAD4-44EF-A4CC-7AF6F91349A3}" type="presParOf" srcId="{072D1E46-F87D-4121-8FD7-5A30D9CBE095}" destId="{FB5315B4-AF08-4874-A417-F03E6A3C9F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49FF9-02E4-4286-A364-8793222FFA9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D0D4FC-3CDE-4733-988D-ED4EFED38071}">
      <dgm:prSet/>
      <dgm:spPr/>
      <dgm:t>
        <a:bodyPr/>
        <a:lstStyle/>
        <a:p>
          <a:r>
            <a:rPr lang="en-US"/>
            <a:t>Indoor and outdoor air quality</a:t>
          </a:r>
        </a:p>
      </dgm:t>
    </dgm:pt>
    <dgm:pt modelId="{726A6D0D-838F-4029-8B46-6A4EC844ACF3}" type="parTrans" cxnId="{1A088DC8-5191-4A47-880D-538715EECC76}">
      <dgm:prSet/>
      <dgm:spPr/>
      <dgm:t>
        <a:bodyPr/>
        <a:lstStyle/>
        <a:p>
          <a:endParaRPr lang="en-US"/>
        </a:p>
      </dgm:t>
    </dgm:pt>
    <dgm:pt modelId="{046144E0-1F9B-497A-A596-7CC6A054A9AB}" type="sibTrans" cxnId="{1A088DC8-5191-4A47-880D-538715EECC76}">
      <dgm:prSet/>
      <dgm:spPr/>
      <dgm:t>
        <a:bodyPr/>
        <a:lstStyle/>
        <a:p>
          <a:endParaRPr lang="en-US"/>
        </a:p>
      </dgm:t>
    </dgm:pt>
    <dgm:pt modelId="{5000D1AC-F05E-450B-9D5A-9220CFE6C1E1}">
      <dgm:prSet/>
      <dgm:spPr/>
      <dgm:t>
        <a:bodyPr/>
        <a:lstStyle/>
        <a:p>
          <a:r>
            <a:rPr lang="en-US" dirty="0"/>
            <a:t>Soil quality</a:t>
          </a:r>
        </a:p>
      </dgm:t>
    </dgm:pt>
    <dgm:pt modelId="{53FCC902-8710-4B56-948A-901D3E6B140E}" type="parTrans" cxnId="{EC887C3F-675D-4DA9-9A50-747B76518A01}">
      <dgm:prSet/>
      <dgm:spPr/>
      <dgm:t>
        <a:bodyPr/>
        <a:lstStyle/>
        <a:p>
          <a:endParaRPr lang="en-US"/>
        </a:p>
      </dgm:t>
    </dgm:pt>
    <dgm:pt modelId="{3E63E022-F069-4954-8128-8013D1BB7CB0}" type="sibTrans" cxnId="{EC887C3F-675D-4DA9-9A50-747B76518A01}">
      <dgm:prSet/>
      <dgm:spPr/>
      <dgm:t>
        <a:bodyPr/>
        <a:lstStyle/>
        <a:p>
          <a:endParaRPr lang="en-US"/>
        </a:p>
      </dgm:t>
    </dgm:pt>
    <dgm:pt modelId="{267B466B-4457-4D74-B8BE-CC3E0BDA9D8E}">
      <dgm:prSet/>
      <dgm:spPr/>
      <dgm:t>
        <a:bodyPr/>
        <a:lstStyle/>
        <a:p>
          <a:r>
            <a:rPr lang="en-US" dirty="0"/>
            <a:t>Water quality</a:t>
          </a:r>
        </a:p>
      </dgm:t>
    </dgm:pt>
    <dgm:pt modelId="{39034D04-CED7-4AD7-AD13-C1EED1260532}" type="parTrans" cxnId="{DF759B12-A244-4238-B2E0-7652EE4C14A6}">
      <dgm:prSet/>
      <dgm:spPr/>
      <dgm:t>
        <a:bodyPr/>
        <a:lstStyle/>
        <a:p>
          <a:endParaRPr lang="en-US"/>
        </a:p>
      </dgm:t>
    </dgm:pt>
    <dgm:pt modelId="{4846326E-92C7-4D36-B955-D837A57B791C}" type="sibTrans" cxnId="{DF759B12-A244-4238-B2E0-7652EE4C14A6}">
      <dgm:prSet/>
      <dgm:spPr/>
      <dgm:t>
        <a:bodyPr/>
        <a:lstStyle/>
        <a:p>
          <a:endParaRPr lang="en-US"/>
        </a:p>
      </dgm:t>
    </dgm:pt>
    <dgm:pt modelId="{03E639E8-7374-4751-9B4F-FEB106226C8A}">
      <dgm:prSet/>
      <dgm:spPr/>
      <dgm:t>
        <a:bodyPr/>
        <a:lstStyle/>
        <a:p>
          <a:r>
            <a:rPr lang="en-US" dirty="0"/>
            <a:t>Workplace safety and health</a:t>
          </a:r>
        </a:p>
      </dgm:t>
    </dgm:pt>
    <dgm:pt modelId="{CD145BB8-2038-4CE4-B775-9F6811033BA3}" type="parTrans" cxnId="{12B9F6DC-6E3A-4492-B479-DA4A07E518F4}">
      <dgm:prSet/>
      <dgm:spPr/>
      <dgm:t>
        <a:bodyPr/>
        <a:lstStyle/>
        <a:p>
          <a:endParaRPr lang="en-US"/>
        </a:p>
      </dgm:t>
    </dgm:pt>
    <dgm:pt modelId="{364915A1-FE55-457C-B040-A99B6F8F0B8D}" type="sibTrans" cxnId="{12B9F6DC-6E3A-4492-B479-DA4A07E518F4}">
      <dgm:prSet/>
      <dgm:spPr/>
      <dgm:t>
        <a:bodyPr/>
        <a:lstStyle/>
        <a:p>
          <a:endParaRPr lang="en-US"/>
        </a:p>
      </dgm:t>
    </dgm:pt>
    <dgm:pt modelId="{D93A73A3-F3C0-42C5-8313-7E43F396C800}">
      <dgm:prSet/>
      <dgm:spPr/>
      <dgm:t>
        <a:bodyPr/>
        <a:lstStyle/>
        <a:p>
          <a:r>
            <a:rPr lang="en-US" dirty="0"/>
            <a:t>Food safety</a:t>
          </a:r>
        </a:p>
      </dgm:t>
    </dgm:pt>
    <dgm:pt modelId="{DB6E948B-CA09-49BF-80E2-83416AA24463}" type="parTrans" cxnId="{279B6E4C-5B5D-4E19-8A2F-4AB158D2BFC7}">
      <dgm:prSet/>
      <dgm:spPr/>
      <dgm:t>
        <a:bodyPr/>
        <a:lstStyle/>
        <a:p>
          <a:endParaRPr lang="en-US"/>
        </a:p>
      </dgm:t>
    </dgm:pt>
    <dgm:pt modelId="{D7962669-7B28-4001-80A1-E59D18EEAE5C}" type="sibTrans" cxnId="{279B6E4C-5B5D-4E19-8A2F-4AB158D2BFC7}">
      <dgm:prSet/>
      <dgm:spPr/>
      <dgm:t>
        <a:bodyPr/>
        <a:lstStyle/>
        <a:p>
          <a:endParaRPr lang="en-US"/>
        </a:p>
      </dgm:t>
    </dgm:pt>
    <dgm:pt modelId="{739D8B07-834F-4C3B-B91F-F9A7AB18A935}">
      <dgm:prSet/>
      <dgm:spPr/>
      <dgm:t>
        <a:bodyPr/>
        <a:lstStyle/>
        <a:p>
          <a:r>
            <a:rPr lang="en-US" dirty="0"/>
            <a:t>Vector/pest control</a:t>
          </a:r>
        </a:p>
      </dgm:t>
    </dgm:pt>
    <dgm:pt modelId="{8BED020D-68FC-4CCA-8612-FC664B15E305}" type="parTrans" cxnId="{58468CB0-70A4-4072-A702-9A87F8C0234C}">
      <dgm:prSet/>
      <dgm:spPr/>
      <dgm:t>
        <a:bodyPr/>
        <a:lstStyle/>
        <a:p>
          <a:endParaRPr lang="en-US"/>
        </a:p>
      </dgm:t>
    </dgm:pt>
    <dgm:pt modelId="{C8654527-C792-4C62-9D3A-F2BA72241B81}" type="sibTrans" cxnId="{58468CB0-70A4-4072-A702-9A87F8C0234C}">
      <dgm:prSet/>
      <dgm:spPr/>
      <dgm:t>
        <a:bodyPr/>
        <a:lstStyle/>
        <a:p>
          <a:endParaRPr lang="en-US"/>
        </a:p>
      </dgm:t>
    </dgm:pt>
    <dgm:pt modelId="{00FC47DB-69B9-4721-B889-0F948150BF92}">
      <dgm:prSet/>
      <dgm:spPr/>
      <dgm:t>
        <a:bodyPr/>
        <a:lstStyle/>
        <a:p>
          <a:r>
            <a:rPr lang="en-US" dirty="0"/>
            <a:t>Toxic chemicals</a:t>
          </a:r>
        </a:p>
      </dgm:t>
    </dgm:pt>
    <dgm:pt modelId="{FDD00FD3-4425-4C97-8996-8D990A4293A7}" type="parTrans" cxnId="{834118C7-850B-4AF8-A6F0-66F4FC89467D}">
      <dgm:prSet/>
      <dgm:spPr/>
      <dgm:t>
        <a:bodyPr/>
        <a:lstStyle/>
        <a:p>
          <a:endParaRPr lang="en-US"/>
        </a:p>
      </dgm:t>
    </dgm:pt>
    <dgm:pt modelId="{929F18DE-F037-436B-8971-0815BBE394EA}" type="sibTrans" cxnId="{834118C7-850B-4AF8-A6F0-66F4FC89467D}">
      <dgm:prSet/>
      <dgm:spPr/>
      <dgm:t>
        <a:bodyPr/>
        <a:lstStyle/>
        <a:p>
          <a:endParaRPr lang="en-US"/>
        </a:p>
      </dgm:t>
    </dgm:pt>
    <dgm:pt modelId="{7A1290B8-EF96-4AE6-B2F7-8D4D72CB2CEB}">
      <dgm:prSet/>
      <dgm:spPr/>
      <dgm:t>
        <a:bodyPr/>
        <a:lstStyle/>
        <a:p>
          <a:r>
            <a:rPr lang="en-US" dirty="0"/>
            <a:t>Lead poisoning</a:t>
          </a:r>
        </a:p>
      </dgm:t>
    </dgm:pt>
    <dgm:pt modelId="{FF14CC8E-D340-4E3F-A952-5923D02D841F}" type="parTrans" cxnId="{26F92647-9C07-4711-83B9-FB565029527E}">
      <dgm:prSet/>
      <dgm:spPr/>
      <dgm:t>
        <a:bodyPr/>
        <a:lstStyle/>
        <a:p>
          <a:endParaRPr lang="en-US"/>
        </a:p>
      </dgm:t>
    </dgm:pt>
    <dgm:pt modelId="{704EC8FD-9B5E-44C2-A180-9D53E447D538}" type="sibTrans" cxnId="{26F92647-9C07-4711-83B9-FB565029527E}">
      <dgm:prSet/>
      <dgm:spPr/>
      <dgm:t>
        <a:bodyPr/>
        <a:lstStyle/>
        <a:p>
          <a:endParaRPr lang="en-US"/>
        </a:p>
      </dgm:t>
    </dgm:pt>
    <dgm:pt modelId="{A96F7A83-27C0-4969-BE71-12A7D7F4B854}">
      <dgm:prSet/>
      <dgm:spPr/>
      <dgm:t>
        <a:bodyPr/>
        <a:lstStyle/>
        <a:p>
          <a:r>
            <a:rPr lang="en-US" dirty="0"/>
            <a:t>Built environment</a:t>
          </a:r>
        </a:p>
      </dgm:t>
    </dgm:pt>
    <dgm:pt modelId="{095F1B60-9956-41DF-8337-FC1687C9DBBC}" type="parTrans" cxnId="{67039109-5F2E-41BC-B6C8-4601D87B10E9}">
      <dgm:prSet/>
      <dgm:spPr/>
      <dgm:t>
        <a:bodyPr/>
        <a:lstStyle/>
        <a:p>
          <a:endParaRPr lang="en-US"/>
        </a:p>
      </dgm:t>
    </dgm:pt>
    <dgm:pt modelId="{79FB687F-2902-437D-B40F-5F59EFAB7973}" type="sibTrans" cxnId="{67039109-5F2E-41BC-B6C8-4601D87B10E9}">
      <dgm:prSet/>
      <dgm:spPr/>
      <dgm:t>
        <a:bodyPr/>
        <a:lstStyle/>
        <a:p>
          <a:endParaRPr lang="en-US"/>
        </a:p>
      </dgm:t>
    </dgm:pt>
    <dgm:pt modelId="{AB656D38-45B1-4B5D-BE78-159124F07FB3}">
      <dgm:prSet/>
      <dgm:spPr/>
      <dgm:t>
        <a:bodyPr/>
        <a:lstStyle/>
        <a:p>
          <a:r>
            <a:rPr lang="en-US" dirty="0"/>
            <a:t>Emergency</a:t>
          </a:r>
          <a:r>
            <a:rPr lang="en-US" baseline="0" dirty="0"/>
            <a:t> planning</a:t>
          </a:r>
          <a:endParaRPr lang="en-US" dirty="0"/>
        </a:p>
      </dgm:t>
    </dgm:pt>
    <dgm:pt modelId="{EC5443A3-4EF6-49E3-9D64-D43B74BDC986}" type="parTrans" cxnId="{1031C480-18DF-42D3-99FB-AF9832B74BD5}">
      <dgm:prSet/>
      <dgm:spPr/>
      <dgm:t>
        <a:bodyPr/>
        <a:lstStyle/>
        <a:p>
          <a:endParaRPr lang="en-US"/>
        </a:p>
      </dgm:t>
    </dgm:pt>
    <dgm:pt modelId="{50FBFD2F-C607-4233-A02F-12BE9C6D04A6}" type="sibTrans" cxnId="{1031C480-18DF-42D3-99FB-AF9832B74BD5}">
      <dgm:prSet/>
      <dgm:spPr/>
      <dgm:t>
        <a:bodyPr/>
        <a:lstStyle/>
        <a:p>
          <a:endParaRPr lang="en-US"/>
        </a:p>
      </dgm:t>
    </dgm:pt>
    <dgm:pt modelId="{25D2F40A-F3DB-4C56-AE17-3648CC7484A0}">
      <dgm:prSet/>
      <dgm:spPr/>
      <dgm:t>
        <a:bodyPr/>
        <a:lstStyle/>
        <a:p>
          <a:r>
            <a:rPr lang="en-US" dirty="0"/>
            <a:t>Climate change</a:t>
          </a:r>
        </a:p>
      </dgm:t>
    </dgm:pt>
    <dgm:pt modelId="{C2997CD5-0DB9-4236-8674-545368FA746C}" type="parTrans" cxnId="{51B62515-FB15-4E29-8398-DDDFD1F558CF}">
      <dgm:prSet/>
      <dgm:spPr/>
      <dgm:t>
        <a:bodyPr/>
        <a:lstStyle/>
        <a:p>
          <a:endParaRPr lang="en-US"/>
        </a:p>
      </dgm:t>
    </dgm:pt>
    <dgm:pt modelId="{D1B8F9E4-AF65-4350-8FF2-95744319B152}" type="sibTrans" cxnId="{51B62515-FB15-4E29-8398-DDDFD1F558CF}">
      <dgm:prSet/>
      <dgm:spPr/>
      <dgm:t>
        <a:bodyPr/>
        <a:lstStyle/>
        <a:p>
          <a:endParaRPr lang="en-US"/>
        </a:p>
      </dgm:t>
    </dgm:pt>
    <dgm:pt modelId="{0C2EC541-33D4-4884-86EC-5230B2BA98B3}" type="pres">
      <dgm:prSet presAssocID="{C1C49FF9-02E4-4286-A364-8793222FFA99}" presName="diagram" presStyleCnt="0">
        <dgm:presLayoutVars>
          <dgm:dir/>
          <dgm:resizeHandles val="exact"/>
        </dgm:presLayoutVars>
      </dgm:prSet>
      <dgm:spPr/>
    </dgm:pt>
    <dgm:pt modelId="{1466ED16-C73D-4B96-B2A8-685764B93516}" type="pres">
      <dgm:prSet presAssocID="{3DD0D4FC-3CDE-4733-988D-ED4EFED38071}" presName="node" presStyleLbl="node1" presStyleIdx="0" presStyleCnt="11">
        <dgm:presLayoutVars>
          <dgm:bulletEnabled val="1"/>
        </dgm:presLayoutVars>
      </dgm:prSet>
      <dgm:spPr/>
    </dgm:pt>
    <dgm:pt modelId="{39D5A641-176E-479E-A0AA-32942D2F5656}" type="pres">
      <dgm:prSet presAssocID="{046144E0-1F9B-497A-A596-7CC6A054A9AB}" presName="sibTrans" presStyleCnt="0"/>
      <dgm:spPr/>
    </dgm:pt>
    <dgm:pt modelId="{9559E4E3-9E5B-4FF2-9E91-55C019478B99}" type="pres">
      <dgm:prSet presAssocID="{5000D1AC-F05E-450B-9D5A-9220CFE6C1E1}" presName="node" presStyleLbl="node1" presStyleIdx="1" presStyleCnt="11">
        <dgm:presLayoutVars>
          <dgm:bulletEnabled val="1"/>
        </dgm:presLayoutVars>
      </dgm:prSet>
      <dgm:spPr/>
    </dgm:pt>
    <dgm:pt modelId="{EEBB1A75-5537-4395-A033-BBC04B9AAF61}" type="pres">
      <dgm:prSet presAssocID="{3E63E022-F069-4954-8128-8013D1BB7CB0}" presName="sibTrans" presStyleCnt="0"/>
      <dgm:spPr/>
    </dgm:pt>
    <dgm:pt modelId="{7E895908-3915-4728-A2BC-33F96E2642D6}" type="pres">
      <dgm:prSet presAssocID="{267B466B-4457-4D74-B8BE-CC3E0BDA9D8E}" presName="node" presStyleLbl="node1" presStyleIdx="2" presStyleCnt="11">
        <dgm:presLayoutVars>
          <dgm:bulletEnabled val="1"/>
        </dgm:presLayoutVars>
      </dgm:prSet>
      <dgm:spPr/>
    </dgm:pt>
    <dgm:pt modelId="{98CFE4EF-E430-4753-8BB9-32B7EB778F7D}" type="pres">
      <dgm:prSet presAssocID="{4846326E-92C7-4D36-B955-D837A57B791C}" presName="sibTrans" presStyleCnt="0"/>
      <dgm:spPr/>
    </dgm:pt>
    <dgm:pt modelId="{121CD6FC-7205-41EE-8489-8B7CB5942A5F}" type="pres">
      <dgm:prSet presAssocID="{03E639E8-7374-4751-9B4F-FEB106226C8A}" presName="node" presStyleLbl="node1" presStyleIdx="3" presStyleCnt="11">
        <dgm:presLayoutVars>
          <dgm:bulletEnabled val="1"/>
        </dgm:presLayoutVars>
      </dgm:prSet>
      <dgm:spPr/>
    </dgm:pt>
    <dgm:pt modelId="{72001FBB-15DA-4FD8-A857-92CEA4162219}" type="pres">
      <dgm:prSet presAssocID="{364915A1-FE55-457C-B040-A99B6F8F0B8D}" presName="sibTrans" presStyleCnt="0"/>
      <dgm:spPr/>
    </dgm:pt>
    <dgm:pt modelId="{0A527980-C61C-44F8-BBF5-6A52114A7514}" type="pres">
      <dgm:prSet presAssocID="{D93A73A3-F3C0-42C5-8313-7E43F396C800}" presName="node" presStyleLbl="node1" presStyleIdx="4" presStyleCnt="11">
        <dgm:presLayoutVars>
          <dgm:bulletEnabled val="1"/>
        </dgm:presLayoutVars>
      </dgm:prSet>
      <dgm:spPr/>
    </dgm:pt>
    <dgm:pt modelId="{0EBE9B46-7B33-41E3-9841-8E6A0671A033}" type="pres">
      <dgm:prSet presAssocID="{D7962669-7B28-4001-80A1-E59D18EEAE5C}" presName="sibTrans" presStyleCnt="0"/>
      <dgm:spPr/>
    </dgm:pt>
    <dgm:pt modelId="{B88B6C08-62C9-4691-9D93-63A6DCFF4A2F}" type="pres">
      <dgm:prSet presAssocID="{739D8B07-834F-4C3B-B91F-F9A7AB18A935}" presName="node" presStyleLbl="node1" presStyleIdx="5" presStyleCnt="11">
        <dgm:presLayoutVars>
          <dgm:bulletEnabled val="1"/>
        </dgm:presLayoutVars>
      </dgm:prSet>
      <dgm:spPr/>
    </dgm:pt>
    <dgm:pt modelId="{FD74A5F0-1DE0-4392-9821-BF8259571597}" type="pres">
      <dgm:prSet presAssocID="{C8654527-C792-4C62-9D3A-F2BA72241B81}" presName="sibTrans" presStyleCnt="0"/>
      <dgm:spPr/>
    </dgm:pt>
    <dgm:pt modelId="{68D76187-2B9E-47F0-87AE-083EA0978C7D}" type="pres">
      <dgm:prSet presAssocID="{00FC47DB-69B9-4721-B889-0F948150BF92}" presName="node" presStyleLbl="node1" presStyleIdx="6" presStyleCnt="11">
        <dgm:presLayoutVars>
          <dgm:bulletEnabled val="1"/>
        </dgm:presLayoutVars>
      </dgm:prSet>
      <dgm:spPr/>
    </dgm:pt>
    <dgm:pt modelId="{B7B0165C-E00F-4BCB-987D-5742C7143724}" type="pres">
      <dgm:prSet presAssocID="{929F18DE-F037-436B-8971-0815BBE394EA}" presName="sibTrans" presStyleCnt="0"/>
      <dgm:spPr/>
    </dgm:pt>
    <dgm:pt modelId="{992196FB-DB54-49E1-910E-425074DC6D54}" type="pres">
      <dgm:prSet presAssocID="{7A1290B8-EF96-4AE6-B2F7-8D4D72CB2CEB}" presName="node" presStyleLbl="node1" presStyleIdx="7" presStyleCnt="11">
        <dgm:presLayoutVars>
          <dgm:bulletEnabled val="1"/>
        </dgm:presLayoutVars>
      </dgm:prSet>
      <dgm:spPr/>
    </dgm:pt>
    <dgm:pt modelId="{16DD153E-BF21-4A63-84CE-347141694B14}" type="pres">
      <dgm:prSet presAssocID="{704EC8FD-9B5E-44C2-A180-9D53E447D538}" presName="sibTrans" presStyleCnt="0"/>
      <dgm:spPr/>
    </dgm:pt>
    <dgm:pt modelId="{8EF5B0D6-AC01-4D51-B951-6E280C121DF3}" type="pres">
      <dgm:prSet presAssocID="{A96F7A83-27C0-4969-BE71-12A7D7F4B854}" presName="node" presStyleLbl="node1" presStyleIdx="8" presStyleCnt="11">
        <dgm:presLayoutVars>
          <dgm:bulletEnabled val="1"/>
        </dgm:presLayoutVars>
      </dgm:prSet>
      <dgm:spPr/>
    </dgm:pt>
    <dgm:pt modelId="{E7406455-F727-497F-88C4-20AD2D494755}" type="pres">
      <dgm:prSet presAssocID="{79FB687F-2902-437D-B40F-5F59EFAB7973}" presName="sibTrans" presStyleCnt="0"/>
      <dgm:spPr/>
    </dgm:pt>
    <dgm:pt modelId="{311D7CD3-9DAB-4D93-9744-D5AB9EDE5385}" type="pres">
      <dgm:prSet presAssocID="{AB656D38-45B1-4B5D-BE78-159124F07FB3}" presName="node" presStyleLbl="node1" presStyleIdx="9" presStyleCnt="11">
        <dgm:presLayoutVars>
          <dgm:bulletEnabled val="1"/>
        </dgm:presLayoutVars>
      </dgm:prSet>
      <dgm:spPr/>
    </dgm:pt>
    <dgm:pt modelId="{7700222C-B4C1-4812-823F-8979521ACC96}" type="pres">
      <dgm:prSet presAssocID="{50FBFD2F-C607-4233-A02F-12BE9C6D04A6}" presName="sibTrans" presStyleCnt="0"/>
      <dgm:spPr/>
    </dgm:pt>
    <dgm:pt modelId="{A90283F7-EE01-47CF-B283-DA8795BF566E}" type="pres">
      <dgm:prSet presAssocID="{25D2F40A-F3DB-4C56-AE17-3648CC7484A0}" presName="node" presStyleLbl="node1" presStyleIdx="10" presStyleCnt="11">
        <dgm:presLayoutVars>
          <dgm:bulletEnabled val="1"/>
        </dgm:presLayoutVars>
      </dgm:prSet>
      <dgm:spPr/>
    </dgm:pt>
  </dgm:ptLst>
  <dgm:cxnLst>
    <dgm:cxn modelId="{2B467B08-B32D-46F1-B137-4FFA931A1347}" type="presOf" srcId="{5000D1AC-F05E-450B-9D5A-9220CFE6C1E1}" destId="{9559E4E3-9E5B-4FF2-9E91-55C019478B99}" srcOrd="0" destOrd="0" presId="urn:microsoft.com/office/officeart/2005/8/layout/default"/>
    <dgm:cxn modelId="{67039109-5F2E-41BC-B6C8-4601D87B10E9}" srcId="{C1C49FF9-02E4-4286-A364-8793222FFA99}" destId="{A96F7A83-27C0-4969-BE71-12A7D7F4B854}" srcOrd="8" destOrd="0" parTransId="{095F1B60-9956-41DF-8337-FC1687C9DBBC}" sibTransId="{79FB687F-2902-437D-B40F-5F59EFAB7973}"/>
    <dgm:cxn modelId="{DB0DEF10-71D2-4692-92E6-736EFCE02C68}" type="presOf" srcId="{739D8B07-834F-4C3B-B91F-F9A7AB18A935}" destId="{B88B6C08-62C9-4691-9D93-63A6DCFF4A2F}" srcOrd="0" destOrd="0" presId="urn:microsoft.com/office/officeart/2005/8/layout/default"/>
    <dgm:cxn modelId="{DF759B12-A244-4238-B2E0-7652EE4C14A6}" srcId="{C1C49FF9-02E4-4286-A364-8793222FFA99}" destId="{267B466B-4457-4D74-B8BE-CC3E0BDA9D8E}" srcOrd="2" destOrd="0" parTransId="{39034D04-CED7-4AD7-AD13-C1EED1260532}" sibTransId="{4846326E-92C7-4D36-B955-D837A57B791C}"/>
    <dgm:cxn modelId="{51B62515-FB15-4E29-8398-DDDFD1F558CF}" srcId="{C1C49FF9-02E4-4286-A364-8793222FFA99}" destId="{25D2F40A-F3DB-4C56-AE17-3648CC7484A0}" srcOrd="10" destOrd="0" parTransId="{C2997CD5-0DB9-4236-8674-545368FA746C}" sibTransId="{D1B8F9E4-AF65-4350-8FF2-95744319B152}"/>
    <dgm:cxn modelId="{560A2D25-C3E7-47B8-8EEE-67CF2B0D69CD}" type="presOf" srcId="{AB656D38-45B1-4B5D-BE78-159124F07FB3}" destId="{311D7CD3-9DAB-4D93-9744-D5AB9EDE5385}" srcOrd="0" destOrd="0" presId="urn:microsoft.com/office/officeart/2005/8/layout/default"/>
    <dgm:cxn modelId="{2892D82B-08F0-4E2B-9FA4-F4BF94CF6072}" type="presOf" srcId="{D93A73A3-F3C0-42C5-8313-7E43F396C800}" destId="{0A527980-C61C-44F8-BBF5-6A52114A7514}" srcOrd="0" destOrd="0" presId="urn:microsoft.com/office/officeart/2005/8/layout/default"/>
    <dgm:cxn modelId="{EC887C3F-675D-4DA9-9A50-747B76518A01}" srcId="{C1C49FF9-02E4-4286-A364-8793222FFA99}" destId="{5000D1AC-F05E-450B-9D5A-9220CFE6C1E1}" srcOrd="1" destOrd="0" parTransId="{53FCC902-8710-4B56-948A-901D3E6B140E}" sibTransId="{3E63E022-F069-4954-8128-8013D1BB7CB0}"/>
    <dgm:cxn modelId="{58CDF65D-B7FD-401D-B5E8-59BE53CBC163}" type="presOf" srcId="{7A1290B8-EF96-4AE6-B2F7-8D4D72CB2CEB}" destId="{992196FB-DB54-49E1-910E-425074DC6D54}" srcOrd="0" destOrd="0" presId="urn:microsoft.com/office/officeart/2005/8/layout/default"/>
    <dgm:cxn modelId="{26F92647-9C07-4711-83B9-FB565029527E}" srcId="{C1C49FF9-02E4-4286-A364-8793222FFA99}" destId="{7A1290B8-EF96-4AE6-B2F7-8D4D72CB2CEB}" srcOrd="7" destOrd="0" parTransId="{FF14CC8E-D340-4E3F-A952-5923D02D841F}" sibTransId="{704EC8FD-9B5E-44C2-A180-9D53E447D538}"/>
    <dgm:cxn modelId="{279B6E4C-5B5D-4E19-8A2F-4AB158D2BFC7}" srcId="{C1C49FF9-02E4-4286-A364-8793222FFA99}" destId="{D93A73A3-F3C0-42C5-8313-7E43F396C800}" srcOrd="4" destOrd="0" parTransId="{DB6E948B-CA09-49BF-80E2-83416AA24463}" sibTransId="{D7962669-7B28-4001-80A1-E59D18EEAE5C}"/>
    <dgm:cxn modelId="{D3BB7D76-F2F4-4C2F-90A8-5D0CA21C27E4}" type="presOf" srcId="{267B466B-4457-4D74-B8BE-CC3E0BDA9D8E}" destId="{7E895908-3915-4728-A2BC-33F96E2642D6}" srcOrd="0" destOrd="0" presId="urn:microsoft.com/office/officeart/2005/8/layout/default"/>
    <dgm:cxn modelId="{D087A777-87EF-49F7-AA73-FA714503E9E6}" type="presOf" srcId="{00FC47DB-69B9-4721-B889-0F948150BF92}" destId="{68D76187-2B9E-47F0-87AE-083EA0978C7D}" srcOrd="0" destOrd="0" presId="urn:microsoft.com/office/officeart/2005/8/layout/default"/>
    <dgm:cxn modelId="{0C2DBF80-46D5-4AD2-93D9-A77B8834DCD6}" type="presOf" srcId="{C1C49FF9-02E4-4286-A364-8793222FFA99}" destId="{0C2EC541-33D4-4884-86EC-5230B2BA98B3}" srcOrd="0" destOrd="0" presId="urn:microsoft.com/office/officeart/2005/8/layout/default"/>
    <dgm:cxn modelId="{1031C480-18DF-42D3-99FB-AF9832B74BD5}" srcId="{C1C49FF9-02E4-4286-A364-8793222FFA99}" destId="{AB656D38-45B1-4B5D-BE78-159124F07FB3}" srcOrd="9" destOrd="0" parTransId="{EC5443A3-4EF6-49E3-9D64-D43B74BDC986}" sibTransId="{50FBFD2F-C607-4233-A02F-12BE9C6D04A6}"/>
    <dgm:cxn modelId="{85667594-E7E1-4D2C-97C0-83DF7AA9A0BE}" type="presOf" srcId="{25D2F40A-F3DB-4C56-AE17-3648CC7484A0}" destId="{A90283F7-EE01-47CF-B283-DA8795BF566E}" srcOrd="0" destOrd="0" presId="urn:microsoft.com/office/officeart/2005/8/layout/default"/>
    <dgm:cxn modelId="{2D2BF694-E6A3-48D8-B189-CF8616F7D48E}" type="presOf" srcId="{A96F7A83-27C0-4969-BE71-12A7D7F4B854}" destId="{8EF5B0D6-AC01-4D51-B951-6E280C121DF3}" srcOrd="0" destOrd="0" presId="urn:microsoft.com/office/officeart/2005/8/layout/default"/>
    <dgm:cxn modelId="{FFF0FD99-3618-4183-937A-74CD51F690FA}" type="presOf" srcId="{3DD0D4FC-3CDE-4733-988D-ED4EFED38071}" destId="{1466ED16-C73D-4B96-B2A8-685764B93516}" srcOrd="0" destOrd="0" presId="urn:microsoft.com/office/officeart/2005/8/layout/default"/>
    <dgm:cxn modelId="{58468CB0-70A4-4072-A702-9A87F8C0234C}" srcId="{C1C49FF9-02E4-4286-A364-8793222FFA99}" destId="{739D8B07-834F-4C3B-B91F-F9A7AB18A935}" srcOrd="5" destOrd="0" parTransId="{8BED020D-68FC-4CCA-8612-FC664B15E305}" sibTransId="{C8654527-C792-4C62-9D3A-F2BA72241B81}"/>
    <dgm:cxn modelId="{834118C7-850B-4AF8-A6F0-66F4FC89467D}" srcId="{C1C49FF9-02E4-4286-A364-8793222FFA99}" destId="{00FC47DB-69B9-4721-B889-0F948150BF92}" srcOrd="6" destOrd="0" parTransId="{FDD00FD3-4425-4C97-8996-8D990A4293A7}" sibTransId="{929F18DE-F037-436B-8971-0815BBE394EA}"/>
    <dgm:cxn modelId="{1A088DC8-5191-4A47-880D-538715EECC76}" srcId="{C1C49FF9-02E4-4286-A364-8793222FFA99}" destId="{3DD0D4FC-3CDE-4733-988D-ED4EFED38071}" srcOrd="0" destOrd="0" parTransId="{726A6D0D-838F-4029-8B46-6A4EC844ACF3}" sibTransId="{046144E0-1F9B-497A-A596-7CC6A054A9AB}"/>
    <dgm:cxn modelId="{8A5429CD-0DBB-4E5F-8B2A-23F60FD4894F}" type="presOf" srcId="{03E639E8-7374-4751-9B4F-FEB106226C8A}" destId="{121CD6FC-7205-41EE-8489-8B7CB5942A5F}" srcOrd="0" destOrd="0" presId="urn:microsoft.com/office/officeart/2005/8/layout/default"/>
    <dgm:cxn modelId="{12B9F6DC-6E3A-4492-B479-DA4A07E518F4}" srcId="{C1C49FF9-02E4-4286-A364-8793222FFA99}" destId="{03E639E8-7374-4751-9B4F-FEB106226C8A}" srcOrd="3" destOrd="0" parTransId="{CD145BB8-2038-4CE4-B775-9F6811033BA3}" sibTransId="{364915A1-FE55-457C-B040-A99B6F8F0B8D}"/>
    <dgm:cxn modelId="{485DF865-8D57-4E25-B27A-1CC3578D8692}" type="presParOf" srcId="{0C2EC541-33D4-4884-86EC-5230B2BA98B3}" destId="{1466ED16-C73D-4B96-B2A8-685764B93516}" srcOrd="0" destOrd="0" presId="urn:microsoft.com/office/officeart/2005/8/layout/default"/>
    <dgm:cxn modelId="{F01F9349-191F-4C4D-B1D3-6328745D5C83}" type="presParOf" srcId="{0C2EC541-33D4-4884-86EC-5230B2BA98B3}" destId="{39D5A641-176E-479E-A0AA-32942D2F5656}" srcOrd="1" destOrd="0" presId="urn:microsoft.com/office/officeart/2005/8/layout/default"/>
    <dgm:cxn modelId="{412D3BDA-7BBB-4CA0-BBD4-132D897DF35F}" type="presParOf" srcId="{0C2EC541-33D4-4884-86EC-5230B2BA98B3}" destId="{9559E4E3-9E5B-4FF2-9E91-55C019478B99}" srcOrd="2" destOrd="0" presId="urn:microsoft.com/office/officeart/2005/8/layout/default"/>
    <dgm:cxn modelId="{0CE41762-A396-4BBE-8939-1C4C0B0D95CA}" type="presParOf" srcId="{0C2EC541-33D4-4884-86EC-5230B2BA98B3}" destId="{EEBB1A75-5537-4395-A033-BBC04B9AAF61}" srcOrd="3" destOrd="0" presId="urn:microsoft.com/office/officeart/2005/8/layout/default"/>
    <dgm:cxn modelId="{47CD8DEE-0EB1-4785-B58E-10AB08FED450}" type="presParOf" srcId="{0C2EC541-33D4-4884-86EC-5230B2BA98B3}" destId="{7E895908-3915-4728-A2BC-33F96E2642D6}" srcOrd="4" destOrd="0" presId="urn:microsoft.com/office/officeart/2005/8/layout/default"/>
    <dgm:cxn modelId="{E82B13AF-66A5-4056-A1E3-D59173E89F92}" type="presParOf" srcId="{0C2EC541-33D4-4884-86EC-5230B2BA98B3}" destId="{98CFE4EF-E430-4753-8BB9-32B7EB778F7D}" srcOrd="5" destOrd="0" presId="urn:microsoft.com/office/officeart/2005/8/layout/default"/>
    <dgm:cxn modelId="{F7AF5926-3CF2-4F73-9DBE-4765B6B3670E}" type="presParOf" srcId="{0C2EC541-33D4-4884-86EC-5230B2BA98B3}" destId="{121CD6FC-7205-41EE-8489-8B7CB5942A5F}" srcOrd="6" destOrd="0" presId="urn:microsoft.com/office/officeart/2005/8/layout/default"/>
    <dgm:cxn modelId="{9172C00F-FE69-4257-9C97-885A388B6711}" type="presParOf" srcId="{0C2EC541-33D4-4884-86EC-5230B2BA98B3}" destId="{72001FBB-15DA-4FD8-A857-92CEA4162219}" srcOrd="7" destOrd="0" presId="urn:microsoft.com/office/officeart/2005/8/layout/default"/>
    <dgm:cxn modelId="{6470E404-8D6B-4C3E-9D59-0DF722C7234C}" type="presParOf" srcId="{0C2EC541-33D4-4884-86EC-5230B2BA98B3}" destId="{0A527980-C61C-44F8-BBF5-6A52114A7514}" srcOrd="8" destOrd="0" presId="urn:microsoft.com/office/officeart/2005/8/layout/default"/>
    <dgm:cxn modelId="{31BADA55-B895-4D44-885D-29638593D3C9}" type="presParOf" srcId="{0C2EC541-33D4-4884-86EC-5230B2BA98B3}" destId="{0EBE9B46-7B33-41E3-9841-8E6A0671A033}" srcOrd="9" destOrd="0" presId="urn:microsoft.com/office/officeart/2005/8/layout/default"/>
    <dgm:cxn modelId="{5839576F-946B-4E74-99F0-30CC88F3C5A8}" type="presParOf" srcId="{0C2EC541-33D4-4884-86EC-5230B2BA98B3}" destId="{B88B6C08-62C9-4691-9D93-63A6DCFF4A2F}" srcOrd="10" destOrd="0" presId="urn:microsoft.com/office/officeart/2005/8/layout/default"/>
    <dgm:cxn modelId="{D2248B05-3716-4F69-A9C0-E7B8BCEA3D52}" type="presParOf" srcId="{0C2EC541-33D4-4884-86EC-5230B2BA98B3}" destId="{FD74A5F0-1DE0-4392-9821-BF8259571597}" srcOrd="11" destOrd="0" presId="urn:microsoft.com/office/officeart/2005/8/layout/default"/>
    <dgm:cxn modelId="{9AA8FF8C-DCA8-4F6E-BBD5-56E130E47FE7}" type="presParOf" srcId="{0C2EC541-33D4-4884-86EC-5230B2BA98B3}" destId="{68D76187-2B9E-47F0-87AE-083EA0978C7D}" srcOrd="12" destOrd="0" presId="urn:microsoft.com/office/officeart/2005/8/layout/default"/>
    <dgm:cxn modelId="{D592362F-36CB-457C-9EC6-D7EDF82D23D9}" type="presParOf" srcId="{0C2EC541-33D4-4884-86EC-5230B2BA98B3}" destId="{B7B0165C-E00F-4BCB-987D-5742C7143724}" srcOrd="13" destOrd="0" presId="urn:microsoft.com/office/officeart/2005/8/layout/default"/>
    <dgm:cxn modelId="{06DF2D34-0C07-48A7-9CBE-0B90061181A8}" type="presParOf" srcId="{0C2EC541-33D4-4884-86EC-5230B2BA98B3}" destId="{992196FB-DB54-49E1-910E-425074DC6D54}" srcOrd="14" destOrd="0" presId="urn:microsoft.com/office/officeart/2005/8/layout/default"/>
    <dgm:cxn modelId="{C09398D1-381F-4D35-BD54-53FD358CF118}" type="presParOf" srcId="{0C2EC541-33D4-4884-86EC-5230B2BA98B3}" destId="{16DD153E-BF21-4A63-84CE-347141694B14}" srcOrd="15" destOrd="0" presId="urn:microsoft.com/office/officeart/2005/8/layout/default"/>
    <dgm:cxn modelId="{CA596A87-1428-4793-9933-3563522B71F6}" type="presParOf" srcId="{0C2EC541-33D4-4884-86EC-5230B2BA98B3}" destId="{8EF5B0D6-AC01-4D51-B951-6E280C121DF3}" srcOrd="16" destOrd="0" presId="urn:microsoft.com/office/officeart/2005/8/layout/default"/>
    <dgm:cxn modelId="{A92A135F-690E-442D-8CAE-A87E0531E7EB}" type="presParOf" srcId="{0C2EC541-33D4-4884-86EC-5230B2BA98B3}" destId="{E7406455-F727-497F-88C4-20AD2D494755}" srcOrd="17" destOrd="0" presId="urn:microsoft.com/office/officeart/2005/8/layout/default"/>
    <dgm:cxn modelId="{F1FDDD9E-3157-40B4-9EA3-03BFB7B66497}" type="presParOf" srcId="{0C2EC541-33D4-4884-86EC-5230B2BA98B3}" destId="{311D7CD3-9DAB-4D93-9744-D5AB9EDE5385}" srcOrd="18" destOrd="0" presId="urn:microsoft.com/office/officeart/2005/8/layout/default"/>
    <dgm:cxn modelId="{FDC24D23-5C2A-416C-BC32-0C8BC6CEBE39}" type="presParOf" srcId="{0C2EC541-33D4-4884-86EC-5230B2BA98B3}" destId="{7700222C-B4C1-4812-823F-8979521ACC96}" srcOrd="19" destOrd="0" presId="urn:microsoft.com/office/officeart/2005/8/layout/default"/>
    <dgm:cxn modelId="{A997A78C-D42D-4005-9963-B7BE3A7F1330}" type="presParOf" srcId="{0C2EC541-33D4-4884-86EC-5230B2BA98B3}" destId="{A90283F7-EE01-47CF-B283-DA8795BF566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B1C63E-F3E1-46B7-955A-DACCCCF7F6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900D40-1D9F-4FF4-865A-73AFC2936197}">
      <dgm:prSet custT="1"/>
      <dgm:spPr/>
      <dgm:t>
        <a:bodyPr/>
        <a:lstStyle/>
        <a:p>
          <a:r>
            <a:rPr lang="en-US" sz="2800" dirty="0"/>
            <a:t>Other terms: act, statute,  rule, regulation, ordinance</a:t>
          </a:r>
        </a:p>
      </dgm:t>
    </dgm:pt>
    <dgm:pt modelId="{66ED0FC8-CDF1-4925-AC89-8D87E51A17F6}" type="parTrans" cxnId="{9D447614-5129-4E48-AFF6-6A684E7A141B}">
      <dgm:prSet/>
      <dgm:spPr/>
      <dgm:t>
        <a:bodyPr/>
        <a:lstStyle/>
        <a:p>
          <a:endParaRPr lang="en-US"/>
        </a:p>
      </dgm:t>
    </dgm:pt>
    <dgm:pt modelId="{6E9FB87D-CA6F-48C7-86B4-60417A077B24}" type="sibTrans" cxnId="{9D447614-5129-4E48-AFF6-6A684E7A141B}">
      <dgm:prSet/>
      <dgm:spPr/>
      <dgm:t>
        <a:bodyPr/>
        <a:lstStyle/>
        <a:p>
          <a:endParaRPr lang="en-US"/>
        </a:p>
      </dgm:t>
    </dgm:pt>
    <dgm:pt modelId="{107B426B-BAF0-4F0A-9801-DC5ADC0A3CF3}">
      <dgm:prSet custT="1"/>
      <dgm:spPr/>
      <dgm:t>
        <a:bodyPr/>
        <a:lstStyle/>
        <a:p>
          <a:r>
            <a:rPr lang="en-US" sz="2800" dirty="0"/>
            <a:t>Examples of public policies: Clean Air Act; regulations developed by U.S. EPA under the Clean Air Act; state speed limits</a:t>
          </a:r>
        </a:p>
      </dgm:t>
    </dgm:pt>
    <dgm:pt modelId="{EAE375C0-6484-4B7F-92DF-3097742B182F}" type="parTrans" cxnId="{752773DE-5132-4B09-800F-101B2ECCD1EC}">
      <dgm:prSet/>
      <dgm:spPr/>
      <dgm:t>
        <a:bodyPr/>
        <a:lstStyle/>
        <a:p>
          <a:endParaRPr lang="en-US"/>
        </a:p>
      </dgm:t>
    </dgm:pt>
    <dgm:pt modelId="{70272BDF-D545-4D41-97AB-394D3DF0D83B}" type="sibTrans" cxnId="{752773DE-5132-4B09-800F-101B2ECCD1EC}">
      <dgm:prSet/>
      <dgm:spPr/>
      <dgm:t>
        <a:bodyPr/>
        <a:lstStyle/>
        <a:p>
          <a:endParaRPr lang="en-US"/>
        </a:p>
      </dgm:t>
    </dgm:pt>
    <dgm:pt modelId="{A44759B4-91F3-4214-8FA2-4FCCACDD51D0}">
      <dgm:prSet custT="1"/>
      <dgm:spPr/>
      <dgm:t>
        <a:bodyPr/>
        <a:lstStyle/>
        <a:p>
          <a:r>
            <a:rPr lang="en-US" sz="2800" dirty="0"/>
            <a:t>Examples of private policies: university plagiarism policy, corporate sexual harassment policy</a:t>
          </a:r>
        </a:p>
      </dgm:t>
    </dgm:pt>
    <dgm:pt modelId="{F5A10D49-4AE4-4331-8D9B-263EAB1B1225}" type="parTrans" cxnId="{8393A3DA-A1D0-4A2B-A937-DD2CA5808ABC}">
      <dgm:prSet/>
      <dgm:spPr/>
      <dgm:t>
        <a:bodyPr/>
        <a:lstStyle/>
        <a:p>
          <a:endParaRPr lang="en-US"/>
        </a:p>
      </dgm:t>
    </dgm:pt>
    <dgm:pt modelId="{6B997018-F5C4-469C-82CF-2C07C2421F8C}" type="sibTrans" cxnId="{8393A3DA-A1D0-4A2B-A937-DD2CA5808ABC}">
      <dgm:prSet/>
      <dgm:spPr/>
      <dgm:t>
        <a:bodyPr/>
        <a:lstStyle/>
        <a:p>
          <a:endParaRPr lang="en-US"/>
        </a:p>
      </dgm:t>
    </dgm:pt>
    <dgm:pt modelId="{FD973A1C-C7D3-4DC6-8FB4-0C3BE4242DC7}" type="pres">
      <dgm:prSet presAssocID="{01B1C63E-F3E1-46B7-955A-DACCCCF7F645}" presName="linear" presStyleCnt="0">
        <dgm:presLayoutVars>
          <dgm:animLvl val="lvl"/>
          <dgm:resizeHandles val="exact"/>
        </dgm:presLayoutVars>
      </dgm:prSet>
      <dgm:spPr/>
    </dgm:pt>
    <dgm:pt modelId="{C80CB775-5575-4251-8E8E-B69153AF90FB}" type="pres">
      <dgm:prSet presAssocID="{68900D40-1D9F-4FF4-865A-73AFC29361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F32680-9686-44F6-8545-9D44DB105FD6}" type="pres">
      <dgm:prSet presAssocID="{6E9FB87D-CA6F-48C7-86B4-60417A077B24}" presName="spacer" presStyleCnt="0"/>
      <dgm:spPr/>
    </dgm:pt>
    <dgm:pt modelId="{0A40EAC8-2759-4EC7-99C3-5BC86B359944}" type="pres">
      <dgm:prSet presAssocID="{107B426B-BAF0-4F0A-9801-DC5ADC0A3C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3126104-DAF0-48A6-9964-BCADA91ABD82}" type="pres">
      <dgm:prSet presAssocID="{70272BDF-D545-4D41-97AB-394D3DF0D83B}" presName="spacer" presStyleCnt="0"/>
      <dgm:spPr/>
    </dgm:pt>
    <dgm:pt modelId="{0A28B936-C73C-47C2-98C3-14370E97B8A7}" type="pres">
      <dgm:prSet presAssocID="{A44759B4-91F3-4214-8FA2-4FCCACDD51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A82905-640E-4BAD-AF5A-0E1BB5D03823}" type="presOf" srcId="{68900D40-1D9F-4FF4-865A-73AFC2936197}" destId="{C80CB775-5575-4251-8E8E-B69153AF90FB}" srcOrd="0" destOrd="0" presId="urn:microsoft.com/office/officeart/2005/8/layout/vList2"/>
    <dgm:cxn modelId="{9D447614-5129-4E48-AFF6-6A684E7A141B}" srcId="{01B1C63E-F3E1-46B7-955A-DACCCCF7F645}" destId="{68900D40-1D9F-4FF4-865A-73AFC2936197}" srcOrd="0" destOrd="0" parTransId="{66ED0FC8-CDF1-4925-AC89-8D87E51A17F6}" sibTransId="{6E9FB87D-CA6F-48C7-86B4-60417A077B24}"/>
    <dgm:cxn modelId="{B456E434-EF56-48CA-B7D1-3CCF78ED21EA}" type="presOf" srcId="{01B1C63E-F3E1-46B7-955A-DACCCCF7F645}" destId="{FD973A1C-C7D3-4DC6-8FB4-0C3BE4242DC7}" srcOrd="0" destOrd="0" presId="urn:microsoft.com/office/officeart/2005/8/layout/vList2"/>
    <dgm:cxn modelId="{78825CD9-DB8E-4371-8BE5-E26B4F284596}" type="presOf" srcId="{A44759B4-91F3-4214-8FA2-4FCCACDD51D0}" destId="{0A28B936-C73C-47C2-98C3-14370E97B8A7}" srcOrd="0" destOrd="0" presId="urn:microsoft.com/office/officeart/2005/8/layout/vList2"/>
    <dgm:cxn modelId="{8393A3DA-A1D0-4A2B-A937-DD2CA5808ABC}" srcId="{01B1C63E-F3E1-46B7-955A-DACCCCF7F645}" destId="{A44759B4-91F3-4214-8FA2-4FCCACDD51D0}" srcOrd="2" destOrd="0" parTransId="{F5A10D49-4AE4-4331-8D9B-263EAB1B1225}" sibTransId="{6B997018-F5C4-469C-82CF-2C07C2421F8C}"/>
    <dgm:cxn modelId="{752773DE-5132-4B09-800F-101B2ECCD1EC}" srcId="{01B1C63E-F3E1-46B7-955A-DACCCCF7F645}" destId="{107B426B-BAF0-4F0A-9801-DC5ADC0A3CF3}" srcOrd="1" destOrd="0" parTransId="{EAE375C0-6484-4B7F-92DF-3097742B182F}" sibTransId="{70272BDF-D545-4D41-97AB-394D3DF0D83B}"/>
    <dgm:cxn modelId="{99147BE2-CACD-4740-9F47-6CC36843B361}" type="presOf" srcId="{107B426B-BAF0-4F0A-9801-DC5ADC0A3CF3}" destId="{0A40EAC8-2759-4EC7-99C3-5BC86B359944}" srcOrd="0" destOrd="0" presId="urn:microsoft.com/office/officeart/2005/8/layout/vList2"/>
    <dgm:cxn modelId="{B499F562-9BF9-4628-9A13-C168E614F1B0}" type="presParOf" srcId="{FD973A1C-C7D3-4DC6-8FB4-0C3BE4242DC7}" destId="{C80CB775-5575-4251-8E8E-B69153AF90FB}" srcOrd="0" destOrd="0" presId="urn:microsoft.com/office/officeart/2005/8/layout/vList2"/>
    <dgm:cxn modelId="{D3414B95-4E13-42F3-8D0F-01583561A2AF}" type="presParOf" srcId="{FD973A1C-C7D3-4DC6-8FB4-0C3BE4242DC7}" destId="{B3F32680-9686-44F6-8545-9D44DB105FD6}" srcOrd="1" destOrd="0" presId="urn:microsoft.com/office/officeart/2005/8/layout/vList2"/>
    <dgm:cxn modelId="{5D0E55FE-6B28-4C0A-BA6E-624A77D5F8C8}" type="presParOf" srcId="{FD973A1C-C7D3-4DC6-8FB4-0C3BE4242DC7}" destId="{0A40EAC8-2759-4EC7-99C3-5BC86B359944}" srcOrd="2" destOrd="0" presId="urn:microsoft.com/office/officeart/2005/8/layout/vList2"/>
    <dgm:cxn modelId="{CE362D51-688E-4268-9BC4-60ABC5BB9F2F}" type="presParOf" srcId="{FD973A1C-C7D3-4DC6-8FB4-0C3BE4242DC7}" destId="{A3126104-DAF0-48A6-9964-BCADA91ABD82}" srcOrd="3" destOrd="0" presId="urn:microsoft.com/office/officeart/2005/8/layout/vList2"/>
    <dgm:cxn modelId="{66FED90B-B3DD-4ADF-926A-B1C18F1787E8}" type="presParOf" srcId="{FD973A1C-C7D3-4DC6-8FB4-0C3BE4242DC7}" destId="{0A28B936-C73C-47C2-98C3-14370E97B8A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67A23E-BEE6-482A-BCEE-FC9E46ABE430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06C927-B8B8-4906-854B-324677A81A61}">
      <dgm:prSet custT="1"/>
      <dgm:spPr/>
      <dgm:t>
        <a:bodyPr/>
        <a:lstStyle/>
        <a:p>
          <a:r>
            <a:rPr lang="en-US" sz="2800" dirty="0"/>
            <a:t>Functions include lead concerns, vector-borne disease, indoor air quality.</a:t>
          </a:r>
        </a:p>
      </dgm:t>
    </dgm:pt>
    <dgm:pt modelId="{AD4E83B8-DA10-49AE-84D4-F730C8906D7A}" type="parTrans" cxnId="{1A38CB23-DD1A-485F-A803-9627C4D6A9FC}">
      <dgm:prSet/>
      <dgm:spPr/>
      <dgm:t>
        <a:bodyPr/>
        <a:lstStyle/>
        <a:p>
          <a:endParaRPr lang="en-US"/>
        </a:p>
      </dgm:t>
    </dgm:pt>
    <dgm:pt modelId="{6D02C7FC-AB6A-4C4D-8E03-05ADC8F3F548}" type="sibTrans" cxnId="{1A38CB23-DD1A-485F-A803-9627C4D6A9FC}">
      <dgm:prSet/>
      <dgm:spPr/>
      <dgm:t>
        <a:bodyPr/>
        <a:lstStyle/>
        <a:p>
          <a:endParaRPr lang="en-US"/>
        </a:p>
      </dgm:t>
    </dgm:pt>
    <dgm:pt modelId="{6642BD24-3D6B-4F86-94E5-1B7EC275D4B0}">
      <dgm:prSet custT="1"/>
      <dgm:spPr/>
      <dgm:t>
        <a:bodyPr/>
        <a:lstStyle/>
        <a:p>
          <a:r>
            <a:rPr lang="en-US" sz="2800" dirty="0"/>
            <a:t>Local governments can also try out new programs and policies, which can influence state policies.</a:t>
          </a:r>
        </a:p>
      </dgm:t>
    </dgm:pt>
    <dgm:pt modelId="{72EB4D65-CC22-46F6-863E-1ECFF9FD174D}" type="parTrans" cxnId="{4976084B-1B62-49BC-825C-22CACC0C1403}">
      <dgm:prSet/>
      <dgm:spPr/>
      <dgm:t>
        <a:bodyPr/>
        <a:lstStyle/>
        <a:p>
          <a:endParaRPr lang="en-US"/>
        </a:p>
      </dgm:t>
    </dgm:pt>
    <dgm:pt modelId="{9EDAAD79-174D-4FD6-A01D-4891DD42D6AF}" type="sibTrans" cxnId="{4976084B-1B62-49BC-825C-22CACC0C1403}">
      <dgm:prSet/>
      <dgm:spPr/>
      <dgm:t>
        <a:bodyPr/>
        <a:lstStyle/>
        <a:p>
          <a:endParaRPr lang="en-US"/>
        </a:p>
      </dgm:t>
    </dgm:pt>
    <dgm:pt modelId="{CD1D64F9-C0CC-4DED-A733-E3C30A367670}">
      <dgm:prSet custT="1"/>
      <dgm:spPr/>
      <dgm:t>
        <a:bodyPr/>
        <a:lstStyle/>
        <a:p>
          <a:r>
            <a:rPr lang="en-US" sz="2400" dirty="0"/>
            <a:t>Takoma Park, Maryland enacted an ordinance banning cosmetic use of pesticides. Advocates used that success to pass a similar law in Montgomery County, MD, in which Takoma Park is located. </a:t>
          </a:r>
        </a:p>
      </dgm:t>
    </dgm:pt>
    <dgm:pt modelId="{DE2D593D-6436-443E-8578-E034DAD98EE0}" type="parTrans" cxnId="{909F9961-25C9-42B2-A4FF-3AF246896BDA}">
      <dgm:prSet/>
      <dgm:spPr/>
      <dgm:t>
        <a:bodyPr/>
        <a:lstStyle/>
        <a:p>
          <a:endParaRPr lang="en-US"/>
        </a:p>
      </dgm:t>
    </dgm:pt>
    <dgm:pt modelId="{05EE4491-CC4E-4CB6-8730-A62C92D11D7B}" type="sibTrans" cxnId="{909F9961-25C9-42B2-A4FF-3AF246896BDA}">
      <dgm:prSet/>
      <dgm:spPr/>
      <dgm:t>
        <a:bodyPr/>
        <a:lstStyle/>
        <a:p>
          <a:endParaRPr lang="en-US"/>
        </a:p>
      </dgm:t>
    </dgm:pt>
    <dgm:pt modelId="{B0E6148D-A629-4139-BD9F-07DBB6D550F4}" type="pres">
      <dgm:prSet presAssocID="{1967A23E-BEE6-482A-BCEE-FC9E46ABE430}" presName="Name0" presStyleCnt="0">
        <dgm:presLayoutVars>
          <dgm:dir/>
          <dgm:animLvl val="lvl"/>
          <dgm:resizeHandles val="exact"/>
        </dgm:presLayoutVars>
      </dgm:prSet>
      <dgm:spPr/>
    </dgm:pt>
    <dgm:pt modelId="{F5A94D2E-C156-4B18-BD61-709FF48A1333}" type="pres">
      <dgm:prSet presAssocID="{CD1D64F9-C0CC-4DED-A733-E3C30A367670}" presName="boxAndChildren" presStyleCnt="0"/>
      <dgm:spPr/>
    </dgm:pt>
    <dgm:pt modelId="{A290BC90-81EC-446F-BB62-63312F04BBCA}" type="pres">
      <dgm:prSet presAssocID="{CD1D64F9-C0CC-4DED-A733-E3C30A367670}" presName="parentTextBox" presStyleLbl="node1" presStyleIdx="0" presStyleCnt="3"/>
      <dgm:spPr/>
    </dgm:pt>
    <dgm:pt modelId="{F4D23C52-B661-4358-AD7B-43314B07CA6A}" type="pres">
      <dgm:prSet presAssocID="{9EDAAD79-174D-4FD6-A01D-4891DD42D6AF}" presName="sp" presStyleCnt="0"/>
      <dgm:spPr/>
    </dgm:pt>
    <dgm:pt modelId="{3D1E5839-2A58-4BB9-986E-226920E7E89E}" type="pres">
      <dgm:prSet presAssocID="{6642BD24-3D6B-4F86-94E5-1B7EC275D4B0}" presName="arrowAndChildren" presStyleCnt="0"/>
      <dgm:spPr/>
    </dgm:pt>
    <dgm:pt modelId="{A3CD04FB-CE96-4650-99AA-2CF8C42E7042}" type="pres">
      <dgm:prSet presAssocID="{6642BD24-3D6B-4F86-94E5-1B7EC275D4B0}" presName="parentTextArrow" presStyleLbl="node1" presStyleIdx="1" presStyleCnt="3"/>
      <dgm:spPr/>
    </dgm:pt>
    <dgm:pt modelId="{D64337F5-4409-477D-A53E-EBE8C0C542B0}" type="pres">
      <dgm:prSet presAssocID="{6D02C7FC-AB6A-4C4D-8E03-05ADC8F3F548}" presName="sp" presStyleCnt="0"/>
      <dgm:spPr/>
    </dgm:pt>
    <dgm:pt modelId="{B00EBA19-3F9D-4767-9EBE-37F217601F72}" type="pres">
      <dgm:prSet presAssocID="{8506C927-B8B8-4906-854B-324677A81A61}" presName="arrowAndChildren" presStyleCnt="0"/>
      <dgm:spPr/>
    </dgm:pt>
    <dgm:pt modelId="{49DB8EFC-DC91-4631-A7DD-AB93880DC4D3}" type="pres">
      <dgm:prSet presAssocID="{8506C927-B8B8-4906-854B-324677A81A61}" presName="parentTextArrow" presStyleLbl="node1" presStyleIdx="2" presStyleCnt="3"/>
      <dgm:spPr/>
    </dgm:pt>
  </dgm:ptLst>
  <dgm:cxnLst>
    <dgm:cxn modelId="{1A38CB23-DD1A-485F-A803-9627C4D6A9FC}" srcId="{1967A23E-BEE6-482A-BCEE-FC9E46ABE430}" destId="{8506C927-B8B8-4906-854B-324677A81A61}" srcOrd="0" destOrd="0" parTransId="{AD4E83B8-DA10-49AE-84D4-F730C8906D7A}" sibTransId="{6D02C7FC-AB6A-4C4D-8E03-05ADC8F3F548}"/>
    <dgm:cxn modelId="{909F9961-25C9-42B2-A4FF-3AF246896BDA}" srcId="{1967A23E-BEE6-482A-BCEE-FC9E46ABE430}" destId="{CD1D64F9-C0CC-4DED-A733-E3C30A367670}" srcOrd="2" destOrd="0" parTransId="{DE2D593D-6436-443E-8578-E034DAD98EE0}" sibTransId="{05EE4491-CC4E-4CB6-8730-A62C92D11D7B}"/>
    <dgm:cxn modelId="{4976084B-1B62-49BC-825C-22CACC0C1403}" srcId="{1967A23E-BEE6-482A-BCEE-FC9E46ABE430}" destId="{6642BD24-3D6B-4F86-94E5-1B7EC275D4B0}" srcOrd="1" destOrd="0" parTransId="{72EB4D65-CC22-46F6-863E-1ECFF9FD174D}" sibTransId="{9EDAAD79-174D-4FD6-A01D-4891DD42D6AF}"/>
    <dgm:cxn modelId="{127C424E-49C6-46E4-9531-9463675208C9}" type="presOf" srcId="{CD1D64F9-C0CC-4DED-A733-E3C30A367670}" destId="{A290BC90-81EC-446F-BB62-63312F04BBCA}" srcOrd="0" destOrd="0" presId="urn:microsoft.com/office/officeart/2005/8/layout/process4"/>
    <dgm:cxn modelId="{DC21E7AA-554E-4CD4-8C2B-B1BE3CA6DE36}" type="presOf" srcId="{8506C927-B8B8-4906-854B-324677A81A61}" destId="{49DB8EFC-DC91-4631-A7DD-AB93880DC4D3}" srcOrd="0" destOrd="0" presId="urn:microsoft.com/office/officeart/2005/8/layout/process4"/>
    <dgm:cxn modelId="{A7F27AC9-5A33-4387-83B5-B6AE3439307E}" type="presOf" srcId="{1967A23E-BEE6-482A-BCEE-FC9E46ABE430}" destId="{B0E6148D-A629-4139-BD9F-07DBB6D550F4}" srcOrd="0" destOrd="0" presId="urn:microsoft.com/office/officeart/2005/8/layout/process4"/>
    <dgm:cxn modelId="{D201CAEE-04AC-466A-BE6F-3E593DC26A9B}" type="presOf" srcId="{6642BD24-3D6B-4F86-94E5-1B7EC275D4B0}" destId="{A3CD04FB-CE96-4650-99AA-2CF8C42E7042}" srcOrd="0" destOrd="0" presId="urn:microsoft.com/office/officeart/2005/8/layout/process4"/>
    <dgm:cxn modelId="{F043DC4D-2808-4522-9BB7-3E6EF6E911B0}" type="presParOf" srcId="{B0E6148D-A629-4139-BD9F-07DBB6D550F4}" destId="{F5A94D2E-C156-4B18-BD61-709FF48A1333}" srcOrd="0" destOrd="0" presId="urn:microsoft.com/office/officeart/2005/8/layout/process4"/>
    <dgm:cxn modelId="{6BD97240-21D1-445B-BB21-BCFC0066A871}" type="presParOf" srcId="{F5A94D2E-C156-4B18-BD61-709FF48A1333}" destId="{A290BC90-81EC-446F-BB62-63312F04BBCA}" srcOrd="0" destOrd="0" presId="urn:microsoft.com/office/officeart/2005/8/layout/process4"/>
    <dgm:cxn modelId="{7745CB73-FCC6-476E-BA63-AF409DA94A4E}" type="presParOf" srcId="{B0E6148D-A629-4139-BD9F-07DBB6D550F4}" destId="{F4D23C52-B661-4358-AD7B-43314B07CA6A}" srcOrd="1" destOrd="0" presId="urn:microsoft.com/office/officeart/2005/8/layout/process4"/>
    <dgm:cxn modelId="{81B4FF41-BC3D-482D-AB37-18A9587C46B7}" type="presParOf" srcId="{B0E6148D-A629-4139-BD9F-07DBB6D550F4}" destId="{3D1E5839-2A58-4BB9-986E-226920E7E89E}" srcOrd="2" destOrd="0" presId="urn:microsoft.com/office/officeart/2005/8/layout/process4"/>
    <dgm:cxn modelId="{9956604E-281E-4CA0-9FEC-AB0E0B50C398}" type="presParOf" srcId="{3D1E5839-2A58-4BB9-986E-226920E7E89E}" destId="{A3CD04FB-CE96-4650-99AA-2CF8C42E7042}" srcOrd="0" destOrd="0" presId="urn:microsoft.com/office/officeart/2005/8/layout/process4"/>
    <dgm:cxn modelId="{8696AB2A-CF23-4D2B-9473-005AB660435A}" type="presParOf" srcId="{B0E6148D-A629-4139-BD9F-07DBB6D550F4}" destId="{D64337F5-4409-477D-A53E-EBE8C0C542B0}" srcOrd="3" destOrd="0" presId="urn:microsoft.com/office/officeart/2005/8/layout/process4"/>
    <dgm:cxn modelId="{596C9468-CFC5-450C-BF70-02E4A3176652}" type="presParOf" srcId="{B0E6148D-A629-4139-BD9F-07DBB6D550F4}" destId="{B00EBA19-3F9D-4767-9EBE-37F217601F72}" srcOrd="4" destOrd="0" presId="urn:microsoft.com/office/officeart/2005/8/layout/process4"/>
    <dgm:cxn modelId="{448B8A0B-431A-473D-A0BB-222F6DE03B6B}" type="presParOf" srcId="{B00EBA19-3F9D-4767-9EBE-37F217601F72}" destId="{49DB8EFC-DC91-4631-A7DD-AB93880DC4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07BAD5-13DB-476B-BBC1-105443B3CBC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66DFB63-834B-4F68-BD91-16648D705C00}">
      <dgm:prSet/>
      <dgm:spPr/>
      <dgm:t>
        <a:bodyPr/>
        <a:lstStyle/>
        <a:p>
          <a:r>
            <a:rPr lang="en-US" dirty="0"/>
            <a:t>State environmental agencies that have roles in carrying out federal laws  tend to have more regulatory authority and funding than state public health agencies.</a:t>
          </a:r>
        </a:p>
      </dgm:t>
    </dgm:pt>
    <dgm:pt modelId="{D26AA187-1E8E-4C47-BBE6-005F9EE9AAFA}" type="parTrans" cxnId="{201D675A-2F04-4A3D-A3FC-1A235D753680}">
      <dgm:prSet/>
      <dgm:spPr/>
      <dgm:t>
        <a:bodyPr/>
        <a:lstStyle/>
        <a:p>
          <a:endParaRPr lang="en-US"/>
        </a:p>
      </dgm:t>
    </dgm:pt>
    <dgm:pt modelId="{56213DA7-EB41-4FEF-AB5D-E94162C01D51}" type="sibTrans" cxnId="{201D675A-2F04-4A3D-A3FC-1A235D753680}">
      <dgm:prSet/>
      <dgm:spPr/>
      <dgm:t>
        <a:bodyPr/>
        <a:lstStyle/>
        <a:p>
          <a:endParaRPr lang="en-US"/>
        </a:p>
      </dgm:t>
    </dgm:pt>
    <dgm:pt modelId="{6CD25680-3798-447E-B74F-743C97B7F747}">
      <dgm:prSet/>
      <dgm:spPr/>
      <dgm:t>
        <a:bodyPr/>
        <a:lstStyle/>
        <a:p>
          <a:r>
            <a:rPr lang="en-US" dirty="0"/>
            <a:t>Industry influence often leads to watering down of federal environmental health protections. </a:t>
          </a:r>
        </a:p>
      </dgm:t>
    </dgm:pt>
    <dgm:pt modelId="{6AEF30F1-624D-41A1-B9CB-BD79084F97EF}" type="parTrans" cxnId="{84B6E0B2-5640-49F2-A154-B6A64968B94B}">
      <dgm:prSet/>
      <dgm:spPr/>
      <dgm:t>
        <a:bodyPr/>
        <a:lstStyle/>
        <a:p>
          <a:endParaRPr lang="en-US"/>
        </a:p>
      </dgm:t>
    </dgm:pt>
    <dgm:pt modelId="{7D0FF9A9-EB97-4067-B4B7-D415BC38125B}" type="sibTrans" cxnId="{84B6E0B2-5640-49F2-A154-B6A64968B94B}">
      <dgm:prSet/>
      <dgm:spPr/>
      <dgm:t>
        <a:bodyPr/>
        <a:lstStyle/>
        <a:p>
          <a:endParaRPr lang="en-US"/>
        </a:p>
      </dgm:t>
    </dgm:pt>
    <dgm:pt modelId="{CF2AD746-0D60-4AB3-AA5F-D53E3A86C50A}" type="pres">
      <dgm:prSet presAssocID="{9B07BAD5-13DB-476B-BBC1-105443B3CB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7B7F3C-3047-4D38-9AA3-0C8B0A14EB7D}" type="pres">
      <dgm:prSet presAssocID="{E66DFB63-834B-4F68-BD91-16648D705C00}" presName="hierRoot1" presStyleCnt="0"/>
      <dgm:spPr/>
    </dgm:pt>
    <dgm:pt modelId="{5B120B08-415B-41C4-BF6A-812C697A10B1}" type="pres">
      <dgm:prSet presAssocID="{E66DFB63-834B-4F68-BD91-16648D705C00}" presName="composite" presStyleCnt="0"/>
      <dgm:spPr/>
    </dgm:pt>
    <dgm:pt modelId="{4A9D645B-CDA0-40FE-8149-FD85C0ABEFFA}" type="pres">
      <dgm:prSet presAssocID="{E66DFB63-834B-4F68-BD91-16648D705C00}" presName="background" presStyleLbl="node0" presStyleIdx="0" presStyleCnt="2"/>
      <dgm:spPr/>
    </dgm:pt>
    <dgm:pt modelId="{484E7626-7266-4D42-B171-7CD7B395F969}" type="pres">
      <dgm:prSet presAssocID="{E66DFB63-834B-4F68-BD91-16648D705C00}" presName="text" presStyleLbl="fgAcc0" presStyleIdx="0" presStyleCnt="2" custScaleX="103132" custScaleY="112517">
        <dgm:presLayoutVars>
          <dgm:chPref val="3"/>
        </dgm:presLayoutVars>
      </dgm:prSet>
      <dgm:spPr/>
    </dgm:pt>
    <dgm:pt modelId="{95788B52-31EC-4705-A71F-AC601DA21B4D}" type="pres">
      <dgm:prSet presAssocID="{E66DFB63-834B-4F68-BD91-16648D705C00}" presName="hierChild2" presStyleCnt="0"/>
      <dgm:spPr/>
    </dgm:pt>
    <dgm:pt modelId="{5941F16A-9C36-4C15-A866-4DC7C33DC729}" type="pres">
      <dgm:prSet presAssocID="{6CD25680-3798-447E-B74F-743C97B7F747}" presName="hierRoot1" presStyleCnt="0"/>
      <dgm:spPr/>
    </dgm:pt>
    <dgm:pt modelId="{D56CBB09-F5E2-4515-A045-9377939B6CB1}" type="pres">
      <dgm:prSet presAssocID="{6CD25680-3798-447E-B74F-743C97B7F747}" presName="composite" presStyleCnt="0"/>
      <dgm:spPr/>
    </dgm:pt>
    <dgm:pt modelId="{B27ED7F1-C371-4339-9818-7AF6DE311867}" type="pres">
      <dgm:prSet presAssocID="{6CD25680-3798-447E-B74F-743C97B7F747}" presName="background" presStyleLbl="node0" presStyleIdx="1" presStyleCnt="2"/>
      <dgm:spPr/>
    </dgm:pt>
    <dgm:pt modelId="{42F8ABA6-3EBB-496B-A940-655E3BE7F2B1}" type="pres">
      <dgm:prSet presAssocID="{6CD25680-3798-447E-B74F-743C97B7F747}" presName="text" presStyleLbl="fgAcc0" presStyleIdx="1" presStyleCnt="2">
        <dgm:presLayoutVars>
          <dgm:chPref val="3"/>
        </dgm:presLayoutVars>
      </dgm:prSet>
      <dgm:spPr/>
    </dgm:pt>
    <dgm:pt modelId="{1D35DB93-88C8-431B-BD88-382C2F79A7A1}" type="pres">
      <dgm:prSet presAssocID="{6CD25680-3798-447E-B74F-743C97B7F747}" presName="hierChild2" presStyleCnt="0"/>
      <dgm:spPr/>
    </dgm:pt>
  </dgm:ptLst>
  <dgm:cxnLst>
    <dgm:cxn modelId="{D82FC72F-6AF0-4217-A4C2-967D02C86BFE}" type="presOf" srcId="{9B07BAD5-13DB-476B-BBC1-105443B3CBC7}" destId="{CF2AD746-0D60-4AB3-AA5F-D53E3A86C50A}" srcOrd="0" destOrd="0" presId="urn:microsoft.com/office/officeart/2005/8/layout/hierarchy1"/>
    <dgm:cxn modelId="{FA57B571-24BF-419B-B14E-CE012D02CAEA}" type="presOf" srcId="{6CD25680-3798-447E-B74F-743C97B7F747}" destId="{42F8ABA6-3EBB-496B-A940-655E3BE7F2B1}" srcOrd="0" destOrd="0" presId="urn:microsoft.com/office/officeart/2005/8/layout/hierarchy1"/>
    <dgm:cxn modelId="{201D675A-2F04-4A3D-A3FC-1A235D753680}" srcId="{9B07BAD5-13DB-476B-BBC1-105443B3CBC7}" destId="{E66DFB63-834B-4F68-BD91-16648D705C00}" srcOrd="0" destOrd="0" parTransId="{D26AA187-1E8E-4C47-BBE6-005F9EE9AAFA}" sibTransId="{56213DA7-EB41-4FEF-AB5D-E94162C01D51}"/>
    <dgm:cxn modelId="{F9074EA2-D085-4DED-A624-4AFFF4E8D0AD}" type="presOf" srcId="{E66DFB63-834B-4F68-BD91-16648D705C00}" destId="{484E7626-7266-4D42-B171-7CD7B395F969}" srcOrd="0" destOrd="0" presId="urn:microsoft.com/office/officeart/2005/8/layout/hierarchy1"/>
    <dgm:cxn modelId="{84B6E0B2-5640-49F2-A154-B6A64968B94B}" srcId="{9B07BAD5-13DB-476B-BBC1-105443B3CBC7}" destId="{6CD25680-3798-447E-B74F-743C97B7F747}" srcOrd="1" destOrd="0" parTransId="{6AEF30F1-624D-41A1-B9CB-BD79084F97EF}" sibTransId="{7D0FF9A9-EB97-4067-B4B7-D415BC38125B}"/>
    <dgm:cxn modelId="{E47280C2-612E-48E8-918C-4E255CF96F5F}" type="presParOf" srcId="{CF2AD746-0D60-4AB3-AA5F-D53E3A86C50A}" destId="{CD7B7F3C-3047-4D38-9AA3-0C8B0A14EB7D}" srcOrd="0" destOrd="0" presId="urn:microsoft.com/office/officeart/2005/8/layout/hierarchy1"/>
    <dgm:cxn modelId="{241FD4FA-0737-4AFF-A192-61FD771DA4C6}" type="presParOf" srcId="{CD7B7F3C-3047-4D38-9AA3-0C8B0A14EB7D}" destId="{5B120B08-415B-41C4-BF6A-812C697A10B1}" srcOrd="0" destOrd="0" presId="urn:microsoft.com/office/officeart/2005/8/layout/hierarchy1"/>
    <dgm:cxn modelId="{AC185D2E-8FB9-40B6-B119-C9DF60459AD0}" type="presParOf" srcId="{5B120B08-415B-41C4-BF6A-812C697A10B1}" destId="{4A9D645B-CDA0-40FE-8149-FD85C0ABEFFA}" srcOrd="0" destOrd="0" presId="urn:microsoft.com/office/officeart/2005/8/layout/hierarchy1"/>
    <dgm:cxn modelId="{85682A83-355B-474F-9C7F-23669B48501C}" type="presParOf" srcId="{5B120B08-415B-41C4-BF6A-812C697A10B1}" destId="{484E7626-7266-4D42-B171-7CD7B395F969}" srcOrd="1" destOrd="0" presId="urn:microsoft.com/office/officeart/2005/8/layout/hierarchy1"/>
    <dgm:cxn modelId="{87EF296B-2E24-4D46-A9C4-1C198C9C606A}" type="presParOf" srcId="{CD7B7F3C-3047-4D38-9AA3-0C8B0A14EB7D}" destId="{95788B52-31EC-4705-A71F-AC601DA21B4D}" srcOrd="1" destOrd="0" presId="urn:microsoft.com/office/officeart/2005/8/layout/hierarchy1"/>
    <dgm:cxn modelId="{6A5EA6B3-CD81-4F5E-9515-2C1ABB7382E0}" type="presParOf" srcId="{CF2AD746-0D60-4AB3-AA5F-D53E3A86C50A}" destId="{5941F16A-9C36-4C15-A866-4DC7C33DC729}" srcOrd="1" destOrd="0" presId="urn:microsoft.com/office/officeart/2005/8/layout/hierarchy1"/>
    <dgm:cxn modelId="{E130F172-6EA7-44B4-9396-91FF33371C2C}" type="presParOf" srcId="{5941F16A-9C36-4C15-A866-4DC7C33DC729}" destId="{D56CBB09-F5E2-4515-A045-9377939B6CB1}" srcOrd="0" destOrd="0" presId="urn:microsoft.com/office/officeart/2005/8/layout/hierarchy1"/>
    <dgm:cxn modelId="{BCEADEEC-068D-4BEA-9F65-3EE632FDE118}" type="presParOf" srcId="{D56CBB09-F5E2-4515-A045-9377939B6CB1}" destId="{B27ED7F1-C371-4339-9818-7AF6DE311867}" srcOrd="0" destOrd="0" presId="urn:microsoft.com/office/officeart/2005/8/layout/hierarchy1"/>
    <dgm:cxn modelId="{E08EFF88-CA1D-46FA-9604-CBC4AEDBEDC4}" type="presParOf" srcId="{D56CBB09-F5E2-4515-A045-9377939B6CB1}" destId="{42F8ABA6-3EBB-496B-A940-655E3BE7F2B1}" srcOrd="1" destOrd="0" presId="urn:microsoft.com/office/officeart/2005/8/layout/hierarchy1"/>
    <dgm:cxn modelId="{7D01D6DC-D620-45F9-B49D-2F97C48C3EA3}" type="presParOf" srcId="{5941F16A-9C36-4C15-A866-4DC7C33DC729}" destId="{1D35DB93-88C8-431B-BD88-382C2F79A7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DCCD7-C7DF-41F5-ACD9-2B9980DA30D2}">
      <dsp:nvSpPr>
        <dsp:cNvPr id="0" name=""/>
        <dsp:cNvSpPr/>
      </dsp:nvSpPr>
      <dsp:spPr>
        <a:xfrm>
          <a:off x="1908" y="1132763"/>
          <a:ext cx="1363003" cy="865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F3ACE-FD66-4957-A613-69C810DF2F22}">
      <dsp:nvSpPr>
        <dsp:cNvPr id="0" name=""/>
        <dsp:cNvSpPr/>
      </dsp:nvSpPr>
      <dsp:spPr>
        <a:xfrm>
          <a:off x="153353" y="1276636"/>
          <a:ext cx="1363003" cy="865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Inhalation</a:t>
          </a:r>
        </a:p>
      </dsp:txBody>
      <dsp:txXfrm>
        <a:off x="178703" y="1301986"/>
        <a:ext cx="1312303" cy="814807"/>
      </dsp:txXfrm>
    </dsp:sp>
    <dsp:sp modelId="{6A44B3BE-99DF-4545-AD48-8D6CE8CB6FD2}">
      <dsp:nvSpPr>
        <dsp:cNvPr id="0" name=""/>
        <dsp:cNvSpPr/>
      </dsp:nvSpPr>
      <dsp:spPr>
        <a:xfrm>
          <a:off x="1667802" y="1132763"/>
          <a:ext cx="1363003" cy="865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0AB8D-BDC3-4197-9128-294F18FF6921}">
      <dsp:nvSpPr>
        <dsp:cNvPr id="0" name=""/>
        <dsp:cNvSpPr/>
      </dsp:nvSpPr>
      <dsp:spPr>
        <a:xfrm>
          <a:off x="1819247" y="1276636"/>
          <a:ext cx="1363003" cy="865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Skin absorption</a:t>
          </a:r>
        </a:p>
      </dsp:txBody>
      <dsp:txXfrm>
        <a:off x="1844597" y="1301986"/>
        <a:ext cx="1312303" cy="814807"/>
      </dsp:txXfrm>
    </dsp:sp>
    <dsp:sp modelId="{47D20733-5DA4-40D4-8747-A1F98A336830}">
      <dsp:nvSpPr>
        <dsp:cNvPr id="0" name=""/>
        <dsp:cNvSpPr/>
      </dsp:nvSpPr>
      <dsp:spPr>
        <a:xfrm>
          <a:off x="3333695" y="1132763"/>
          <a:ext cx="1363003" cy="865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33725-E47E-4942-8CE9-6443B9DEBF00}">
      <dsp:nvSpPr>
        <dsp:cNvPr id="0" name=""/>
        <dsp:cNvSpPr/>
      </dsp:nvSpPr>
      <dsp:spPr>
        <a:xfrm>
          <a:off x="3485140" y="1276636"/>
          <a:ext cx="1363003" cy="865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Ingestion </a:t>
          </a:r>
        </a:p>
      </dsp:txBody>
      <dsp:txXfrm>
        <a:off x="3510490" y="1301986"/>
        <a:ext cx="1312303" cy="814807"/>
      </dsp:txXfrm>
    </dsp:sp>
    <dsp:sp modelId="{0CBC39F9-01F1-4D1F-8B69-A02237954207}">
      <dsp:nvSpPr>
        <dsp:cNvPr id="0" name=""/>
        <dsp:cNvSpPr/>
      </dsp:nvSpPr>
      <dsp:spPr>
        <a:xfrm>
          <a:off x="4999589" y="1132763"/>
          <a:ext cx="1363003" cy="865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19206A-DE52-4633-9BAA-1259C518CFEB}">
      <dsp:nvSpPr>
        <dsp:cNvPr id="0" name=""/>
        <dsp:cNvSpPr/>
      </dsp:nvSpPr>
      <dsp:spPr>
        <a:xfrm>
          <a:off x="5151034" y="1276636"/>
          <a:ext cx="1363003" cy="865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Across the placenta</a:t>
          </a:r>
        </a:p>
      </dsp:txBody>
      <dsp:txXfrm>
        <a:off x="5176384" y="1301986"/>
        <a:ext cx="1312303" cy="814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6ED16-C73D-4B96-B2A8-685764B93516}">
      <dsp:nvSpPr>
        <dsp:cNvPr id="0" name=""/>
        <dsp:cNvSpPr/>
      </dsp:nvSpPr>
      <dsp:spPr>
        <a:xfrm>
          <a:off x="773779" y="1130"/>
          <a:ext cx="1979265" cy="11875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Indoor and outdoor air quality</a:t>
          </a:r>
        </a:p>
      </dsp:txBody>
      <dsp:txXfrm>
        <a:off x="773779" y="1130"/>
        <a:ext cx="1979265" cy="1187559"/>
      </dsp:txXfrm>
    </dsp:sp>
    <dsp:sp modelId="{9559E4E3-9E5B-4FF2-9E91-55C019478B99}">
      <dsp:nvSpPr>
        <dsp:cNvPr id="0" name=""/>
        <dsp:cNvSpPr/>
      </dsp:nvSpPr>
      <dsp:spPr>
        <a:xfrm>
          <a:off x="2950971" y="1130"/>
          <a:ext cx="1979265" cy="1187559"/>
        </a:xfrm>
        <a:prstGeom prst="rect">
          <a:avLst/>
        </a:prstGeom>
        <a:solidFill>
          <a:schemeClr val="accent5">
            <a:hueOff val="212712"/>
            <a:satOff val="-2389"/>
            <a:lumOff val="-5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Soil quality</a:t>
          </a:r>
        </a:p>
      </dsp:txBody>
      <dsp:txXfrm>
        <a:off x="2950971" y="1130"/>
        <a:ext cx="1979265" cy="1187559"/>
      </dsp:txXfrm>
    </dsp:sp>
    <dsp:sp modelId="{7E895908-3915-4728-A2BC-33F96E2642D6}">
      <dsp:nvSpPr>
        <dsp:cNvPr id="0" name=""/>
        <dsp:cNvSpPr/>
      </dsp:nvSpPr>
      <dsp:spPr>
        <a:xfrm>
          <a:off x="5128163" y="1130"/>
          <a:ext cx="1979265" cy="1187559"/>
        </a:xfrm>
        <a:prstGeom prst="rect">
          <a:avLst/>
        </a:prstGeom>
        <a:solidFill>
          <a:schemeClr val="accent5">
            <a:hueOff val="425424"/>
            <a:satOff val="-4778"/>
            <a:lumOff val="-10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Water quality</a:t>
          </a:r>
        </a:p>
      </dsp:txBody>
      <dsp:txXfrm>
        <a:off x="5128163" y="1130"/>
        <a:ext cx="1979265" cy="1187559"/>
      </dsp:txXfrm>
    </dsp:sp>
    <dsp:sp modelId="{121CD6FC-7205-41EE-8489-8B7CB5942A5F}">
      <dsp:nvSpPr>
        <dsp:cNvPr id="0" name=""/>
        <dsp:cNvSpPr/>
      </dsp:nvSpPr>
      <dsp:spPr>
        <a:xfrm>
          <a:off x="7305355" y="1130"/>
          <a:ext cx="1979265" cy="1187559"/>
        </a:xfrm>
        <a:prstGeom prst="rect">
          <a:avLst/>
        </a:prstGeom>
        <a:solidFill>
          <a:schemeClr val="accent5">
            <a:hueOff val="638136"/>
            <a:satOff val="-7167"/>
            <a:lumOff val="-1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Workplace safety and health</a:t>
          </a:r>
        </a:p>
      </dsp:txBody>
      <dsp:txXfrm>
        <a:off x="7305355" y="1130"/>
        <a:ext cx="1979265" cy="1187559"/>
      </dsp:txXfrm>
    </dsp:sp>
    <dsp:sp modelId="{0A527980-C61C-44F8-BBF5-6A52114A7514}">
      <dsp:nvSpPr>
        <dsp:cNvPr id="0" name=""/>
        <dsp:cNvSpPr/>
      </dsp:nvSpPr>
      <dsp:spPr>
        <a:xfrm>
          <a:off x="773779" y="1386616"/>
          <a:ext cx="1979265" cy="1187559"/>
        </a:xfrm>
        <a:prstGeom prst="rect">
          <a:avLst/>
        </a:prstGeom>
        <a:solidFill>
          <a:schemeClr val="accent5">
            <a:hueOff val="850848"/>
            <a:satOff val="-9556"/>
            <a:lumOff val="-2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Food safety</a:t>
          </a:r>
        </a:p>
      </dsp:txBody>
      <dsp:txXfrm>
        <a:off x="773779" y="1386616"/>
        <a:ext cx="1979265" cy="1187559"/>
      </dsp:txXfrm>
    </dsp:sp>
    <dsp:sp modelId="{B88B6C08-62C9-4691-9D93-63A6DCFF4A2F}">
      <dsp:nvSpPr>
        <dsp:cNvPr id="0" name=""/>
        <dsp:cNvSpPr/>
      </dsp:nvSpPr>
      <dsp:spPr>
        <a:xfrm>
          <a:off x="2950971" y="1386616"/>
          <a:ext cx="1979265" cy="1187559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Vector/pest control</a:t>
          </a:r>
        </a:p>
      </dsp:txBody>
      <dsp:txXfrm>
        <a:off x="2950971" y="1386616"/>
        <a:ext cx="1979265" cy="1187559"/>
      </dsp:txXfrm>
    </dsp:sp>
    <dsp:sp modelId="{68D76187-2B9E-47F0-87AE-083EA0978C7D}">
      <dsp:nvSpPr>
        <dsp:cNvPr id="0" name=""/>
        <dsp:cNvSpPr/>
      </dsp:nvSpPr>
      <dsp:spPr>
        <a:xfrm>
          <a:off x="5128163" y="1386616"/>
          <a:ext cx="1979265" cy="1187559"/>
        </a:xfrm>
        <a:prstGeom prst="rect">
          <a:avLst/>
        </a:prstGeom>
        <a:solidFill>
          <a:schemeClr val="accent5">
            <a:hueOff val="1276272"/>
            <a:satOff val="-14335"/>
            <a:lumOff val="-3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Toxic chemicals</a:t>
          </a:r>
        </a:p>
      </dsp:txBody>
      <dsp:txXfrm>
        <a:off x="5128163" y="1386616"/>
        <a:ext cx="1979265" cy="1187559"/>
      </dsp:txXfrm>
    </dsp:sp>
    <dsp:sp modelId="{992196FB-DB54-49E1-910E-425074DC6D54}">
      <dsp:nvSpPr>
        <dsp:cNvPr id="0" name=""/>
        <dsp:cNvSpPr/>
      </dsp:nvSpPr>
      <dsp:spPr>
        <a:xfrm>
          <a:off x="7305355" y="1386616"/>
          <a:ext cx="1979265" cy="1187559"/>
        </a:xfrm>
        <a:prstGeom prst="rect">
          <a:avLst/>
        </a:prstGeom>
        <a:solidFill>
          <a:schemeClr val="accent5">
            <a:hueOff val="1488984"/>
            <a:satOff val="-16724"/>
            <a:lumOff val="-3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Lead poisoning</a:t>
          </a:r>
        </a:p>
      </dsp:txBody>
      <dsp:txXfrm>
        <a:off x="7305355" y="1386616"/>
        <a:ext cx="1979265" cy="1187559"/>
      </dsp:txXfrm>
    </dsp:sp>
    <dsp:sp modelId="{8EF5B0D6-AC01-4D51-B951-6E280C121DF3}">
      <dsp:nvSpPr>
        <dsp:cNvPr id="0" name=""/>
        <dsp:cNvSpPr/>
      </dsp:nvSpPr>
      <dsp:spPr>
        <a:xfrm>
          <a:off x="1862375" y="2772102"/>
          <a:ext cx="1979265" cy="1187559"/>
        </a:xfrm>
        <a:prstGeom prst="rect">
          <a:avLst/>
        </a:prstGeom>
        <a:solidFill>
          <a:schemeClr val="accent5">
            <a:hueOff val="1701696"/>
            <a:satOff val="-19113"/>
            <a:lumOff val="-4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Built environment</a:t>
          </a:r>
        </a:p>
      </dsp:txBody>
      <dsp:txXfrm>
        <a:off x="1862375" y="2772102"/>
        <a:ext cx="1979265" cy="1187559"/>
      </dsp:txXfrm>
    </dsp:sp>
    <dsp:sp modelId="{311D7CD3-9DAB-4D93-9744-D5AB9EDE5385}">
      <dsp:nvSpPr>
        <dsp:cNvPr id="0" name=""/>
        <dsp:cNvSpPr/>
      </dsp:nvSpPr>
      <dsp:spPr>
        <a:xfrm>
          <a:off x="4039567" y="2772102"/>
          <a:ext cx="1979265" cy="1187559"/>
        </a:xfrm>
        <a:prstGeom prst="rect">
          <a:avLst/>
        </a:prstGeom>
        <a:solidFill>
          <a:schemeClr val="accent5">
            <a:hueOff val="1914408"/>
            <a:satOff val="-21502"/>
            <a:lumOff val="-4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Emergency</a:t>
          </a:r>
          <a:r>
            <a:rPr lang="en-US" sz="2400" kern="1200" baseline="0" dirty="0"/>
            <a:t> planning</a:t>
          </a:r>
          <a:endParaRPr lang="en-US" sz="2400" kern="1200" dirty="0"/>
        </a:p>
      </dsp:txBody>
      <dsp:txXfrm>
        <a:off x="4039567" y="2772102"/>
        <a:ext cx="1979265" cy="1187559"/>
      </dsp:txXfrm>
    </dsp:sp>
    <dsp:sp modelId="{A90283F7-EE01-47CF-B283-DA8795BF566E}">
      <dsp:nvSpPr>
        <dsp:cNvPr id="0" name=""/>
        <dsp:cNvSpPr/>
      </dsp:nvSpPr>
      <dsp:spPr>
        <a:xfrm>
          <a:off x="6216759" y="2772102"/>
          <a:ext cx="1979265" cy="1187559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Climate change</a:t>
          </a:r>
        </a:p>
      </dsp:txBody>
      <dsp:txXfrm>
        <a:off x="6216759" y="2772102"/>
        <a:ext cx="1979265" cy="1187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CB775-5575-4251-8E8E-B69153AF90FB}">
      <dsp:nvSpPr>
        <dsp:cNvPr id="0" name=""/>
        <dsp:cNvSpPr/>
      </dsp:nvSpPr>
      <dsp:spPr>
        <a:xfrm>
          <a:off x="0" y="299218"/>
          <a:ext cx="6797675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terms: act, statute,  rule, regulation, ordinance</a:t>
          </a:r>
        </a:p>
      </dsp:txBody>
      <dsp:txXfrm>
        <a:off x="76105" y="375323"/>
        <a:ext cx="6645465" cy="1406815"/>
      </dsp:txXfrm>
    </dsp:sp>
    <dsp:sp modelId="{0A40EAC8-2759-4EC7-99C3-5BC86B359944}">
      <dsp:nvSpPr>
        <dsp:cNvPr id="0" name=""/>
        <dsp:cNvSpPr/>
      </dsp:nvSpPr>
      <dsp:spPr>
        <a:xfrm>
          <a:off x="0" y="2045443"/>
          <a:ext cx="6797675" cy="1559025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Examples of public policies: Clean Air Act; regulations developed by U.S. EPA under the Clean Air Act; state speed limits</a:t>
          </a:r>
        </a:p>
      </dsp:txBody>
      <dsp:txXfrm>
        <a:off x="76105" y="2121548"/>
        <a:ext cx="6645465" cy="1406815"/>
      </dsp:txXfrm>
    </dsp:sp>
    <dsp:sp modelId="{0A28B936-C73C-47C2-98C3-14370E97B8A7}">
      <dsp:nvSpPr>
        <dsp:cNvPr id="0" name=""/>
        <dsp:cNvSpPr/>
      </dsp:nvSpPr>
      <dsp:spPr>
        <a:xfrm>
          <a:off x="0" y="3791668"/>
          <a:ext cx="6797675" cy="1559025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Examples of private policies: university plagiarism policy, corporate sexual harassment policy</a:t>
          </a:r>
        </a:p>
      </dsp:txBody>
      <dsp:txXfrm>
        <a:off x="76105" y="3867773"/>
        <a:ext cx="6645465" cy="1406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0BC90-81EC-446F-BB62-63312F04BBCA}">
      <dsp:nvSpPr>
        <dsp:cNvPr id="0" name=""/>
        <dsp:cNvSpPr/>
      </dsp:nvSpPr>
      <dsp:spPr>
        <a:xfrm>
          <a:off x="0" y="4252987"/>
          <a:ext cx="6797675" cy="1395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Takoma Park, Maryland enacted an ordinance banning cosmetic use of pesticides. Advocates used that success to pass a similar law in Montgomery County, MD, in which Takoma Park is located. </a:t>
          </a:r>
        </a:p>
      </dsp:txBody>
      <dsp:txXfrm>
        <a:off x="0" y="4252987"/>
        <a:ext cx="6797675" cy="1395925"/>
      </dsp:txXfrm>
    </dsp:sp>
    <dsp:sp modelId="{A3CD04FB-CE96-4650-99AA-2CF8C42E7042}">
      <dsp:nvSpPr>
        <dsp:cNvPr id="0" name=""/>
        <dsp:cNvSpPr/>
      </dsp:nvSpPr>
      <dsp:spPr>
        <a:xfrm rot="10800000">
          <a:off x="0" y="2126993"/>
          <a:ext cx="6797675" cy="2146933"/>
        </a:xfrm>
        <a:prstGeom prst="upArrowCallou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Local governments can also try out new programs and policies, which can influence state policies.</a:t>
          </a:r>
        </a:p>
      </dsp:txBody>
      <dsp:txXfrm rot="10800000">
        <a:off x="0" y="2126993"/>
        <a:ext cx="6797675" cy="1395013"/>
      </dsp:txXfrm>
    </dsp:sp>
    <dsp:sp modelId="{49DB8EFC-DC91-4631-A7DD-AB93880DC4D3}">
      <dsp:nvSpPr>
        <dsp:cNvPr id="0" name=""/>
        <dsp:cNvSpPr/>
      </dsp:nvSpPr>
      <dsp:spPr>
        <a:xfrm rot="10800000">
          <a:off x="0" y="998"/>
          <a:ext cx="6797675" cy="2146933"/>
        </a:xfrm>
        <a:prstGeom prst="upArrowCallou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Functions include lead concerns, vector-borne disease, indoor air quality.</a:t>
          </a:r>
        </a:p>
      </dsp:txBody>
      <dsp:txXfrm rot="10800000">
        <a:off x="0" y="998"/>
        <a:ext cx="6797675" cy="1395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D645B-CDA0-40FE-8149-FD85C0ABEFFA}">
      <dsp:nvSpPr>
        <dsp:cNvPr id="0" name=""/>
        <dsp:cNvSpPr/>
      </dsp:nvSpPr>
      <dsp:spPr>
        <a:xfrm>
          <a:off x="1709" y="336601"/>
          <a:ext cx="4468062" cy="30954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E7626-7266-4D42-B171-7CD7B395F969}">
      <dsp:nvSpPr>
        <dsp:cNvPr id="0" name=""/>
        <dsp:cNvSpPr/>
      </dsp:nvSpPr>
      <dsp:spPr>
        <a:xfrm>
          <a:off x="483083" y="793907"/>
          <a:ext cx="4468062" cy="309540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State environmental agencies that have roles in carrying out federal laws  tend to have more regulatory authority and funding than state public health agencies.</a:t>
          </a:r>
        </a:p>
      </dsp:txBody>
      <dsp:txXfrm>
        <a:off x="573744" y="884568"/>
        <a:ext cx="4286740" cy="2914084"/>
      </dsp:txXfrm>
    </dsp:sp>
    <dsp:sp modelId="{B27ED7F1-C371-4339-9818-7AF6DE311867}">
      <dsp:nvSpPr>
        <dsp:cNvPr id="0" name=""/>
        <dsp:cNvSpPr/>
      </dsp:nvSpPr>
      <dsp:spPr>
        <a:xfrm>
          <a:off x="5432520" y="336601"/>
          <a:ext cx="4332372" cy="27510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8ABA6-3EBB-496B-A940-655E3BE7F2B1}">
      <dsp:nvSpPr>
        <dsp:cNvPr id="0" name=""/>
        <dsp:cNvSpPr/>
      </dsp:nvSpPr>
      <dsp:spPr>
        <a:xfrm>
          <a:off x="5913895" y="793907"/>
          <a:ext cx="4332372" cy="275105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Industry influence often leads to watering down of federal environmental health protections. </a:t>
          </a:r>
        </a:p>
      </dsp:txBody>
      <dsp:txXfrm>
        <a:off x="5994471" y="874483"/>
        <a:ext cx="4171220" cy="258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C5FC3-6ECC-4612-B92E-4CB36D547D0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145ED-DEA8-4E02-8E6A-6E383353B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4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145ED-DEA8-4E02-8E6A-6E383353B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145ED-DEA8-4E02-8E6A-6E383353B1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8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145ED-DEA8-4E02-8E6A-6E383353B1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4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145ED-DEA8-4E02-8E6A-6E383353B1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2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145ED-DEA8-4E02-8E6A-6E383353B1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145ED-DEA8-4E02-8E6A-6E383353B1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DB5B-025D-4263-8E99-123331D2E1A8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47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DE3E-F7C0-4859-95D8-AD7F03464DBE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2439-A6BA-4F05-9AF4-B928E7C3CBF3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9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ACDB-0F6B-4121-815C-7944524022DA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C630-8EBA-4110-8136-A171BF31E724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9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5828-7B19-4A84-9137-5CBD1984F36F}" type="datetime1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5242-9C9E-47A0-934F-287607412360}" type="datetime1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E4DC-E6E3-411E-BE6A-7E7839C154E6}" type="datetime1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3C98-B7F8-4946-B6BE-35874476E649}" type="datetime1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541C4A-3F0E-47CC-9228-4AF447043D69}" type="datetime1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9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2CF4-AFAD-4911-A545-6B85D7BF7932}" type="datetime1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5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304B44-2683-409F-8362-F9092D73302B}" type="datetime1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389BA5-7154-4AE5-8CDF-DA43C30C62E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landpress.org/books/healthy-union#des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7AFF-990B-45D4-AA84-4B767193F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35503"/>
          </a:xfrm>
        </p:spPr>
        <p:txBody>
          <a:bodyPr>
            <a:normAutofit/>
          </a:bodyPr>
          <a:lstStyle/>
          <a:p>
            <a:r>
              <a:rPr lang="en-US" sz="6000" dirty="0"/>
              <a:t>How States Can Protect Environmental Health: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1C9B1-6670-4AD3-A9F1-A6A7B3B8B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 of course:</a:t>
            </a:r>
          </a:p>
          <a:p>
            <a:r>
              <a:rPr lang="en-US" dirty="0"/>
              <a:t>Date: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88BDE-6AC2-4073-A05A-DD84EA84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1988-E4D2-4A7C-ABBB-9B2C390E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0940"/>
          </a:xfrm>
        </p:spPr>
        <p:txBody>
          <a:bodyPr>
            <a:normAutofit/>
          </a:bodyPr>
          <a:lstStyle/>
          <a:p>
            <a:r>
              <a:rPr lang="en-US" dirty="0"/>
              <a:t>What is a policy?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C1CF-82BA-4E5D-9EDB-7FC2FF819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7164219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“A definite course or method of action selected from among alternatives and in light of given conditions to guide and determine present and future decisions” (Merriam-Webster Dictionary)</a:t>
            </a:r>
          </a:p>
          <a:p>
            <a:r>
              <a:rPr lang="en-US" sz="3000" dirty="0"/>
              <a:t>  -The considered decision of an agency or organization</a:t>
            </a:r>
          </a:p>
          <a:p>
            <a:r>
              <a:rPr lang="en-US" sz="3000" dirty="0"/>
              <a:t>  -In writing</a:t>
            </a:r>
          </a:p>
          <a:p>
            <a:r>
              <a:rPr lang="en-US" sz="3000" dirty="0"/>
              <a:t>  -Binding / enforceable</a:t>
            </a:r>
          </a:p>
          <a:p>
            <a:r>
              <a:rPr lang="en-US" sz="3000" dirty="0"/>
              <a:t>  -Applies to a group of people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6CCC90-0F61-47F1-9456-A093E0B39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566" y="2238354"/>
            <a:ext cx="3135109" cy="22102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6A477-1C82-42BF-BD8C-A188A624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0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A24C0-452D-4A55-8607-D73EAA47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More about policies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DE351-A30D-4495-9DC3-E933A265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5CF94F9-0FB5-A80D-8B23-20B943618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15518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69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67E7-1722-4FEE-939D-9E2D0AA9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2192"/>
          </a:xfrm>
        </p:spPr>
        <p:txBody>
          <a:bodyPr>
            <a:normAutofit/>
          </a:bodyPr>
          <a:lstStyle/>
          <a:p>
            <a:r>
              <a:rPr lang="en-US" dirty="0"/>
              <a:t>It’s not just policy enactment</a:t>
            </a:r>
          </a:p>
        </p:txBody>
      </p:sp>
      <p:pic>
        <p:nvPicPr>
          <p:cNvPr id="5" name="Picture 4" descr="A group of people in yellow shirts holding signs&#10;&#10;Description automatically generated">
            <a:extLst>
              <a:ext uri="{FF2B5EF4-FFF2-40B4-BE49-F238E27FC236}">
                <a16:creationId xmlns:a16="http://schemas.microsoft.com/office/drawing/2014/main" id="{C8FAA120-15A0-407E-A8C6-885F4B733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72" r="28563" b="-2"/>
          <a:stretch>
            <a:fillRect/>
          </a:stretch>
        </p:blipFill>
        <p:spPr>
          <a:xfrm>
            <a:off x="1097280" y="1952612"/>
            <a:ext cx="3094997" cy="3471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75B6-3A4C-41B5-81ED-B4C14442A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r>
              <a:rPr lang="en-US" sz="2800" dirty="0"/>
              <a:t>It can take a long time to enact a policy. There has to be sufficient support for it. This often starts with information, education, and demonstration projects. </a:t>
            </a:r>
          </a:p>
          <a:p>
            <a:r>
              <a:rPr lang="en-US" sz="2800" dirty="0"/>
              <a:t>Strong support can help to ensure that an enacted policy is also implemented and enforced.</a:t>
            </a:r>
          </a:p>
          <a:p>
            <a:endParaRPr lang="en-US" dirty="0"/>
          </a:p>
          <a:p>
            <a:r>
              <a:rPr lang="en-US" dirty="0"/>
              <a:t>Photo: California Environmental Justice Alliance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F3CDE-F1F2-4341-B707-50306F48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AF0-24A3-4EE3-A3E7-ADE872D1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Role of federal, state and local government in environmental health policymaking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7DAC5-03FA-4F26-940B-903FE3B3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92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7CA97-D553-4E6A-A1EA-40B34E91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687832"/>
          </a:xfrm>
        </p:spPr>
        <p:txBody>
          <a:bodyPr>
            <a:normAutofit/>
          </a:bodyPr>
          <a:lstStyle/>
          <a:p>
            <a:r>
              <a:rPr lang="en-US" dirty="0"/>
              <a:t>The Commerce Clause of the U.S. Constitution</a:t>
            </a:r>
          </a:p>
        </p:txBody>
      </p:sp>
      <p:pic>
        <p:nvPicPr>
          <p:cNvPr id="5" name="Picture 4" descr="A large red truck driving down a street&#10;&#10;Description generated with very high confidence">
            <a:extLst>
              <a:ext uri="{FF2B5EF4-FFF2-40B4-BE49-F238E27FC236}">
                <a16:creationId xmlns:a16="http://schemas.microsoft.com/office/drawing/2014/main" id="{F2227798-1979-4B7A-877A-1C10E040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56" r="12536" b="-3"/>
          <a:stretch/>
        </p:blipFill>
        <p:spPr>
          <a:xfrm>
            <a:off x="633999" y="1082294"/>
            <a:ext cx="4001315" cy="44299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D4764-BFDB-49BB-B31D-D71971ED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624450"/>
            <a:ext cx="6574973" cy="3244643"/>
          </a:xfrm>
        </p:spPr>
        <p:txBody>
          <a:bodyPr>
            <a:normAutofit/>
          </a:bodyPr>
          <a:lstStyle/>
          <a:p>
            <a:r>
              <a:rPr lang="en-US" sz="2800" dirty="0"/>
              <a:t>It gives Congress the power “to regulate commerce…among the states.” </a:t>
            </a:r>
          </a:p>
          <a:p>
            <a:r>
              <a:rPr lang="en-US" sz="2800" dirty="0"/>
              <a:t>This is very broad. Consider a shirt or a coal-fired power plant – from materials extraction to delivery, they cross many state lines.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0E1E-0A13-4E3A-A2F7-44FD9BC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9C2FA-C251-4646-961A-DCE3171A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The Supremacy Clause of the U.S. Constitution</a:t>
            </a:r>
          </a:p>
        </p:txBody>
      </p:sp>
      <p:pic>
        <p:nvPicPr>
          <p:cNvPr id="5" name="Content Placeholder 5" descr="A large group of people in a room&#10;&#10;Description automatically generated">
            <a:extLst>
              <a:ext uri="{FF2B5EF4-FFF2-40B4-BE49-F238E27FC236}">
                <a16:creationId xmlns:a16="http://schemas.microsoft.com/office/drawing/2014/main" id="{4E0F0BF4-F9A8-4A05-A4C2-29F064DA9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8" r="30406" b="-1"/>
          <a:stretch>
            <a:fillRect/>
          </a:stretch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7B20-B95C-45C1-B941-C159C41B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339165"/>
            <a:ext cx="6574973" cy="352992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Acts of Congress are “the supreme Law of the Land.”</a:t>
            </a:r>
          </a:p>
          <a:p>
            <a:r>
              <a:rPr lang="en-US" sz="3000" dirty="0"/>
              <a:t>According to the Supreme Court, this allows federal pre-emption (overriding) of state law. But in practice, this varies from law to law and takes place mainly when a federal law specifically precludes a state from legislating on an issue.</a:t>
            </a:r>
          </a:p>
          <a:p>
            <a:r>
              <a:rPr lang="en-US" dirty="0"/>
              <a:t>Photo: Science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FC30D-CE6A-417F-8849-1E4278D9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3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8CF43-A639-46E1-80C1-23A59BA5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7"/>
            <a:ext cx="6574972" cy="1338513"/>
          </a:xfrm>
        </p:spPr>
        <p:txBody>
          <a:bodyPr>
            <a:noAutofit/>
          </a:bodyPr>
          <a:lstStyle/>
          <a:p>
            <a:r>
              <a:rPr lang="en-US" dirty="0"/>
              <a:t>Federal laws and regulations</a:t>
            </a:r>
          </a:p>
        </p:txBody>
      </p:sp>
      <p:pic>
        <p:nvPicPr>
          <p:cNvPr id="6" name="Picture 5" descr="A document with text and a seal&#10;&#10;Description automatically generated">
            <a:extLst>
              <a:ext uri="{FF2B5EF4-FFF2-40B4-BE49-F238E27FC236}">
                <a16:creationId xmlns:a16="http://schemas.microsoft.com/office/drawing/2014/main" id="{294E3DDE-7B68-4FCA-910D-2E2147874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5" y="592580"/>
            <a:ext cx="3761882" cy="5314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7D3EA-6DF9-498B-8FBD-892D8E52E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291938"/>
            <a:ext cx="6574973" cy="357715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Congress enacts laws.</a:t>
            </a:r>
          </a:p>
          <a:p>
            <a:r>
              <a:rPr lang="en-US" sz="2800" dirty="0"/>
              <a:t>Agencies promulgate rules and regulations, which add detail to laws. Agencies follow the process required under the Administrative Procedures Act (APA). The APA prescribes a “notice and comment” process in which the public can provide input to agencies via submitting comments and speaking at hearings.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739E5-6BB8-4540-AC01-7EA83FDF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C4CBC-30FD-45E0-AC4B-4C78CBED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9" y="605896"/>
            <a:ext cx="3841319" cy="56462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State environmental health role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3F5DA-4B21-44F7-AA9E-BECF7DAF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29" y="1959429"/>
            <a:ext cx="6823680" cy="348444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States have roles in federal laws, like developing state implementation plans under the Clean Air Act.    </a:t>
            </a:r>
          </a:p>
          <a:p>
            <a:r>
              <a:rPr lang="en-US" sz="2800" dirty="0"/>
              <a:t>They also have specific responsibilities in areas including disease surveillance, emergency preparedness, brownfields, and food safety. 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C12FA-A904-4373-B134-FE703969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9579-6B8A-4684-8053-56630E2D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95360"/>
          </a:xfrm>
        </p:spPr>
        <p:txBody>
          <a:bodyPr>
            <a:normAutofit/>
          </a:bodyPr>
          <a:lstStyle/>
          <a:p>
            <a:r>
              <a:rPr lang="en-US" dirty="0"/>
              <a:t>State environmental health role,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825C-8CFA-4296-B2BD-9DB1DBF4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69042"/>
            <a:ext cx="10058400" cy="3700051"/>
          </a:xfrm>
        </p:spPr>
        <p:txBody>
          <a:bodyPr>
            <a:normAutofit/>
          </a:bodyPr>
          <a:lstStyle/>
          <a:p>
            <a:r>
              <a:rPr lang="en-US" sz="2800" dirty="0"/>
              <a:t>Some states have laws that go beyond federal protections. Examples:</a:t>
            </a:r>
          </a:p>
          <a:p>
            <a:pPr lvl="1"/>
            <a:r>
              <a:rPr lang="en-US" sz="2800" dirty="0"/>
              <a:t>State of Washington OSHA: Its requirements go beyond those of federal OSHA.</a:t>
            </a:r>
          </a:p>
          <a:p>
            <a:pPr lvl="1"/>
            <a:r>
              <a:rPr lang="en-US" sz="2800" dirty="0"/>
              <a:t>California Proposition 65: It requires warning labels on items that could cause cancer or birth defects.</a:t>
            </a:r>
          </a:p>
          <a:p>
            <a:r>
              <a:rPr lang="en-US" sz="2800" b="1" dirty="0"/>
              <a:t>This will be the main focus of these lectures.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B448B-BC2B-47AB-92D3-F71868D0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DF3C-E456-463C-8FBD-B4BFF665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35319"/>
          </a:xfrm>
        </p:spPr>
        <p:txBody>
          <a:bodyPr/>
          <a:lstStyle/>
          <a:p>
            <a:r>
              <a:rPr lang="en-US" i="1" dirty="0">
                <a:solidFill>
                  <a:srgbClr val="00B050"/>
                </a:solidFill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3ABE-C2E0-47E8-A2EB-E65F1707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4431"/>
            <a:ext cx="10058400" cy="4170923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pros and cons of environmental health policies being made at the federal level versus the state level?</a:t>
            </a:r>
          </a:p>
          <a:p>
            <a:r>
              <a:rPr lang="en-US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an example of a federal environmental health law or regulation that falls short of providing robust health protection. </a:t>
            </a:r>
          </a:p>
          <a:p>
            <a:pPr lvl="1"/>
            <a:r>
              <a:rPr lang="en-US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nature of the shortcoming? </a:t>
            </a:r>
            <a:endParaRPr lang="en-US" sz="2800" i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could be the reason for this?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700DD-6843-4B92-A19A-BD1BFB20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BC33-D559-4C18-8DB2-76684F55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3E11-377C-4104-B352-1252BDB45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784" y="2086892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/>
              <a:t>1. Define and describe the field of environmental health.</a:t>
            </a:r>
          </a:p>
          <a:p>
            <a:r>
              <a:rPr lang="en-US" sz="2800" dirty="0"/>
              <a:t>2. Explain how and why the field of environmental health fragmented.</a:t>
            </a:r>
          </a:p>
          <a:p>
            <a:r>
              <a:rPr lang="en-US" sz="2800" dirty="0"/>
              <a:t>3. Compare and contrast the roles of federal, state and local government in protecting environmental health.</a:t>
            </a:r>
          </a:p>
          <a:p>
            <a:r>
              <a:rPr lang="en-US" sz="2800" dirty="0"/>
              <a:t>4. Debate the merits of regulating environmental health at the federal versus state levels.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77531-6307-4F08-B9BC-70DA4D1A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2428B5-8115-4AFE-ABD0-D03EC2DA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66" y="1697765"/>
            <a:ext cx="6837736" cy="3641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7171-E13A-4C91-8452-CDC6B5A5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676" y="1292772"/>
            <a:ext cx="4208859" cy="45818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dirty="0">
                <a:solidFill>
                  <a:srgbClr val="FFFFFF"/>
                </a:solidFill>
              </a:rPr>
              <a:t>Chlorpyrifos as an example of laws flip-flopping between federal and state levels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Chlorpyrifos is an insecticide used in agricultural that is linked with neurodevelopmental problems in children.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2D907-4710-4FAA-97D1-47AB23AB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574" y="6459785"/>
            <a:ext cx="7255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7389BA5-7154-4AE5-8CDF-DA43C30C62ED}" type="slidenum">
              <a:rPr lang="en-US"/>
              <a:pPr defTabSz="914400"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64FE0-FD62-429F-A2E2-E0C14161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516835"/>
            <a:ext cx="3531476" cy="577284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about local government?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944D0-7D54-4ADE-925D-E40E2951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F0B1B99-BC29-C73C-7F6D-3D0224F71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33326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2087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8CBF-DBA5-4880-9E75-4D7B48CE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Environment-health fragmentation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9CC9D-315F-47E5-AC33-167036EC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9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3521-7921-42D8-80B2-8CEC0D21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3439"/>
          </a:xfrm>
        </p:spPr>
        <p:txBody>
          <a:bodyPr>
            <a:normAutofit/>
          </a:bodyPr>
          <a:lstStyle/>
          <a:p>
            <a:r>
              <a:rPr lang="en-US" dirty="0"/>
              <a:t>1920s: The split starts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87F6-88D6-4096-AEC6-B3FA83DAD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3802"/>
            <a:ext cx="10058400" cy="364572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Environmental movement</a:t>
            </a:r>
          </a:p>
          <a:p>
            <a:endParaRPr lang="en-US" sz="3200" dirty="0"/>
          </a:p>
          <a:p>
            <a:r>
              <a:rPr lang="en-US" sz="2800" b="1" dirty="0"/>
              <a:t>Natural resources conservation    </a:t>
            </a:r>
            <a:r>
              <a:rPr lang="en-US" sz="2800" dirty="0"/>
              <a:t>Improved sanitation in cities</a:t>
            </a:r>
          </a:p>
          <a:p>
            <a:endParaRPr lang="en-US" sz="2800" dirty="0"/>
          </a:p>
          <a:p>
            <a:r>
              <a:rPr lang="en-US" sz="2800" dirty="0"/>
              <a:t>During the Progressive era, conservationists successfully pushed for the federal government to increase its role in managing natural resources. Sanitary efforts were based in cities and more diffuse.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C73A6-6035-462B-B041-113ADE06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23</a:t>
            </a:fld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8C4F1F0-4951-4262-B41C-774EF1B3269B}"/>
              </a:ext>
            </a:extLst>
          </p:cNvPr>
          <p:cNvSpPr/>
          <p:nvPr/>
        </p:nvSpPr>
        <p:spPr>
          <a:xfrm>
            <a:off x="5605153" y="2683823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744304A-6DF6-448C-9335-7F988A5D1C5C}"/>
              </a:ext>
            </a:extLst>
          </p:cNvPr>
          <p:cNvSpPr/>
          <p:nvPr/>
        </p:nvSpPr>
        <p:spPr>
          <a:xfrm>
            <a:off x="3755065" y="20676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1C82D6E-8356-4D88-B325-D366E4D7956F}"/>
              </a:ext>
            </a:extLst>
          </p:cNvPr>
          <p:cNvSpPr/>
          <p:nvPr/>
        </p:nvSpPr>
        <p:spPr>
          <a:xfrm>
            <a:off x="8071057" y="20676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52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BDD9A-DC55-4AD1-8F51-5B5B4322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578" y="1019504"/>
            <a:ext cx="5287165" cy="1596106"/>
          </a:xfrm>
        </p:spPr>
        <p:txBody>
          <a:bodyPr>
            <a:noAutofit/>
          </a:bodyPr>
          <a:lstStyle/>
          <a:p>
            <a:r>
              <a:rPr lang="en-US" dirty="0"/>
              <a:t>1970s: The environmental movement grows</a:t>
            </a:r>
          </a:p>
        </p:txBody>
      </p:sp>
      <p:pic>
        <p:nvPicPr>
          <p:cNvPr id="6" name="Content Placeholder 5" descr="A crowd of people in a street&#10;&#10;Description automatically generated">
            <a:extLst>
              <a:ext uri="{FF2B5EF4-FFF2-40B4-BE49-F238E27FC236}">
                <a16:creationId xmlns:a16="http://schemas.microsoft.com/office/drawing/2014/main" id="{FCFF559D-CD59-485B-B915-EE8F30B92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47"/>
          <a:stretch>
            <a:fillRect/>
          </a:stretch>
        </p:blipFill>
        <p:spPr>
          <a:xfrm>
            <a:off x="642257" y="1190847"/>
            <a:ext cx="5152487" cy="3962836"/>
          </a:xfrm>
          <a:prstGeom prst="rect">
            <a:avLst/>
          </a:prstGeom>
        </p:spPr>
      </p:pic>
      <p:cxnSp>
        <p:nvCxnSpPr>
          <p:cNvPr id="22" name="Straight Connector 2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E85BEC7-BAA2-13E2-A09D-3437B9DB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578" y="2828260"/>
            <a:ext cx="5287166" cy="312621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Congress passes laws including the Clean Air Act, Clean Water Act, and hazardous waste laws, and establishes the U.S. Environmental Protection Agency. Public health fails to develop a similar, broad-based movement.</a:t>
            </a:r>
          </a:p>
          <a:p>
            <a:r>
              <a:rPr lang="en-US" sz="1700" dirty="0"/>
              <a:t>Photo: Zinn Education Project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23C6E-6292-4825-9A7E-F78AE0ED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01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28EF7-147D-4D54-8DB5-FCBDF8B4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8"/>
            <a:ext cx="6368142" cy="1076894"/>
          </a:xfrm>
        </p:spPr>
        <p:txBody>
          <a:bodyPr>
            <a:noAutofit/>
          </a:bodyPr>
          <a:lstStyle/>
          <a:p>
            <a:r>
              <a:rPr lang="en-US" dirty="0"/>
              <a:t>Consolidation at environmental agencie</a:t>
            </a:r>
            <a:r>
              <a:rPr lang="en-US" sz="5400" dirty="0"/>
              <a:t>s</a:t>
            </a:r>
          </a:p>
        </p:txBody>
      </p:sp>
      <p:pic>
        <p:nvPicPr>
          <p:cNvPr id="6" name="Picture 5" descr="A pipette putting a sample in vials">
            <a:extLst>
              <a:ext uri="{FF2B5EF4-FFF2-40B4-BE49-F238E27FC236}">
                <a16:creationId xmlns:a16="http://schemas.microsoft.com/office/drawing/2014/main" id="{040340AB-75DA-0C2B-A2BA-35FE63D6E2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17" r="24162" b="1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4F265-E95F-4EEC-A739-1583E7DDF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085702"/>
            <a:ext cx="6368142" cy="4041966"/>
          </a:xfrm>
        </p:spPr>
        <p:txBody>
          <a:bodyPr>
            <a:normAutofit/>
          </a:bodyPr>
          <a:lstStyle/>
          <a:p>
            <a:r>
              <a:rPr lang="en-US" sz="2800" dirty="0"/>
              <a:t>When the EPA was established, programs at federal health agencies that addressed areas like air and drinking water quality were moved to EPA.</a:t>
            </a:r>
          </a:p>
          <a:p>
            <a:r>
              <a:rPr lang="en-US" sz="2800" dirty="0"/>
              <a:t>The consolidation was meant to strengthen environmental health protection. Instead, it reduced attention to the public health aspects of environmental issues. </a:t>
            </a:r>
          </a:p>
          <a:p>
            <a:r>
              <a:rPr lang="en-US" sz="2800" dirty="0"/>
              <a:t>This pattern was replicated in states.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48CF4-A446-485F-B1E5-CB0B1429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75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7684B-5B08-4839-BFCB-0F485C80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27137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Environmental  and health agency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5E3F-0105-4E0A-9C0F-14E92F45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Source: Burke, </a:t>
            </a:r>
            <a:r>
              <a:rPr lang="en-US" sz="24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shalauta</a:t>
            </a: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24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tran</a:t>
            </a: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and stern, “The Environmental Web”</a:t>
            </a:r>
          </a:p>
        </p:txBody>
      </p:sp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00174E0-354E-41FC-BAAC-A973E43F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05" y="641887"/>
            <a:ext cx="5462001" cy="5052350"/>
          </a:xfrm>
          <a:prstGeom prst="rect">
            <a:avLst/>
          </a:prstGeom>
        </p:spPr>
      </p:pic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0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0AA59-D843-42E2-8444-4127C282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7389BA5-7154-4AE5-8CDF-DA43C30C62ED}" type="slidenum">
              <a:rPr lang="en-US" smtClean="0"/>
              <a:pPr defTabSz="914400"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4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5C4B8-0059-40F3-B749-D8587998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7" y="605896"/>
            <a:ext cx="3808122" cy="56462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State environmental health structure</a:t>
            </a: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9105-710E-4C39-8D67-29CAE255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130" y="724394"/>
            <a:ext cx="6405549" cy="6100516"/>
          </a:xfrm>
        </p:spPr>
        <p:txBody>
          <a:bodyPr anchor="ctr">
            <a:normAutofit/>
          </a:bodyPr>
          <a:lstStyle/>
          <a:p>
            <a:r>
              <a:rPr lang="en-US" sz="2800" dirty="0"/>
              <a:t>Due to this split, environmental health programs are now housed at a range of state agencies, such as:</a:t>
            </a:r>
          </a:p>
          <a:p>
            <a:pPr lvl="1"/>
            <a:r>
              <a:rPr lang="en-US" sz="2800" dirty="0"/>
              <a:t>environment and natural resources</a:t>
            </a:r>
          </a:p>
          <a:p>
            <a:pPr lvl="1"/>
            <a:r>
              <a:rPr lang="en-US" sz="2800" dirty="0"/>
              <a:t>agriculture</a:t>
            </a:r>
          </a:p>
          <a:p>
            <a:pPr lvl="1"/>
            <a:r>
              <a:rPr lang="en-US" sz="2800" dirty="0"/>
              <a:t>labor </a:t>
            </a:r>
          </a:p>
          <a:p>
            <a:pPr lvl="1"/>
            <a:r>
              <a:rPr lang="en-US" sz="2800" dirty="0"/>
              <a:t>health</a:t>
            </a:r>
          </a:p>
          <a:p>
            <a:pPr lvl="1"/>
            <a:endParaRPr lang="en-US" sz="2800" dirty="0"/>
          </a:p>
          <a:p>
            <a:pPr marL="201168" lvl="1" indent="0">
              <a:buNone/>
            </a:pPr>
            <a:r>
              <a:rPr lang="en-US" sz="2800" b="0" i="0" u="none" strike="noStrike" baseline="0" dirty="0">
                <a:latin typeface="AGaramondPro-Regular"/>
              </a:rPr>
              <a:t>An environmental agency might not have expertise in or prioritize health aspects of its work, while a public health agency may lack </a:t>
            </a:r>
            <a:r>
              <a:rPr lang="en-US" sz="2800" dirty="0">
                <a:latin typeface="AGaramondPro-Regular"/>
              </a:rPr>
              <a:t>understanding of </a:t>
            </a:r>
            <a:r>
              <a:rPr lang="en-US" sz="2800" b="0" i="0" u="none" strike="noStrike" baseline="0" dirty="0">
                <a:latin typeface="AGaramondPro-Regular"/>
              </a:rPr>
              <a:t>impacts of pollution and toxics on health.</a:t>
            </a: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00593-012E-405D-836E-911B236A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51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565E7-00A4-411F-A5DE-5F3DB431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08" y="634945"/>
            <a:ext cx="5804528" cy="2129520"/>
          </a:xfrm>
        </p:spPr>
        <p:txBody>
          <a:bodyPr>
            <a:noAutofit/>
          </a:bodyPr>
          <a:lstStyle/>
          <a:p>
            <a:r>
              <a:rPr lang="en-US" dirty="0"/>
              <a:t>Challenges created by silo-</a:t>
            </a:r>
            <a:r>
              <a:rPr lang="en-US" dirty="0" err="1"/>
              <a:t>ing</a:t>
            </a:r>
            <a:r>
              <a:rPr lang="en-US" dirty="0"/>
              <a:t> of environment and health </a:t>
            </a:r>
          </a:p>
        </p:txBody>
      </p:sp>
      <p:pic>
        <p:nvPicPr>
          <p:cNvPr id="6" name="Picture 5" descr="A diagram of a gas flow&#10;&#10;Description automatically generated">
            <a:extLst>
              <a:ext uri="{FF2B5EF4-FFF2-40B4-BE49-F238E27FC236}">
                <a16:creationId xmlns:a16="http://schemas.microsoft.com/office/drawing/2014/main" id="{26A3F996-1876-4943-83EE-299207F0B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4" y="1140292"/>
            <a:ext cx="4907003" cy="3859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8BDDF-0C4E-4BE1-A982-97A7A3AB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07" y="2934586"/>
            <a:ext cx="5804529" cy="2934507"/>
          </a:xfrm>
        </p:spPr>
        <p:txBody>
          <a:bodyPr>
            <a:normAutofit/>
          </a:bodyPr>
          <a:lstStyle/>
          <a:p>
            <a:r>
              <a:rPr lang="en-US" sz="2800" dirty="0"/>
              <a:t>Consider hydraulic fracturing. In an example state, regulations are developed by the natural resource agency – but does it have expertise about potential toxic air and water emissions to nearby residents?</a:t>
            </a:r>
            <a:endParaRPr lang="en-US" sz="2400" dirty="0"/>
          </a:p>
          <a:p>
            <a:r>
              <a:rPr lang="en-US" sz="1600" dirty="0"/>
              <a:t>Graphic: European Environmental Agency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12C92-B5CB-40FF-95C9-BC97F19E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01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87D99-8ACB-4617-8E96-92F664E9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Additional contributors to slowing of federal environmental health protections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28EF5-81D8-471C-9BE5-20CADA5B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206" y="688769"/>
            <a:ext cx="5057396" cy="5320145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Partisan divisions. For example:</a:t>
            </a:r>
          </a:p>
          <a:p>
            <a:pPr lvl="1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Clean Air Act Amendments of 1970: Passed 374-1 in the House and 73-0 by the Senate, signed by President Nixon</a:t>
            </a:r>
          </a:p>
          <a:p>
            <a:pPr lvl="1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Inflation Reduction Act of 2022 (included support for renewable energy to address climate change): Passed the House 220-207 and the Senate 51-50, signed by President Biden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71BBE-01A2-47E4-8AC4-9367EAF0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2820" y="6296279"/>
            <a:ext cx="63098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7389BA5-7154-4AE5-8CDF-DA43C30C62ED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 algn="l">
                <a:spcAft>
                  <a:spcPts val="600"/>
                </a:spcAft>
              </a:pPr>
              <a:t>29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2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885B2-6674-46CE-85F3-A3F92A06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278" y="634947"/>
            <a:ext cx="5747657" cy="1106768"/>
          </a:xfrm>
        </p:spPr>
        <p:txBody>
          <a:bodyPr>
            <a:normAutofit/>
          </a:bodyPr>
          <a:lstStyle/>
          <a:p>
            <a:r>
              <a:rPr lang="en-US" dirty="0"/>
              <a:t>Assigned text</a:t>
            </a:r>
          </a:p>
        </p:txBody>
      </p:sp>
      <p:pic>
        <p:nvPicPr>
          <p:cNvPr id="6" name="Picture 5" descr="A cover of a book&#10;&#10;Description automatically generated">
            <a:extLst>
              <a:ext uri="{FF2B5EF4-FFF2-40B4-BE49-F238E27FC236}">
                <a16:creationId xmlns:a16="http://schemas.microsoft.com/office/drawing/2014/main" id="{ADA8912A-D9E4-467B-A93C-031FB29A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09" y="543285"/>
            <a:ext cx="3498498" cy="524774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3334-2462-4F52-980D-734FE1242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275" y="2198914"/>
            <a:ext cx="5925787" cy="3382484"/>
          </a:xfrm>
        </p:spPr>
        <p:txBody>
          <a:bodyPr>
            <a:normAutofit/>
          </a:bodyPr>
          <a:lstStyle/>
          <a:p>
            <a:r>
              <a:rPr lang="en-US" sz="2800" dirty="0"/>
              <a:t>For classes addressing this topic, read the book </a:t>
            </a:r>
            <a:r>
              <a:rPr lang="en-US" sz="2800" i="1" dirty="0"/>
              <a:t>A Healthy Union: How States Can Lead on Environmental Health</a:t>
            </a:r>
            <a:r>
              <a:rPr lang="en-US" sz="2800" dirty="0"/>
              <a:t>, by Susan Kaplan, published by Island Press, November 2025, </a:t>
            </a:r>
            <a:r>
              <a:rPr lang="en-US" sz="2800" dirty="0">
                <a:hlinkClick r:id="rId3"/>
              </a:rPr>
              <a:t>https://islandpress.org/books/healthy-union#desc</a:t>
            </a:r>
            <a:r>
              <a:rPr lang="en-US" sz="2800" dirty="0"/>
              <a:t>.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AD91B-4D84-48AB-B573-5114A83A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1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ECF8-A40C-4986-9383-E5CF5172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6722"/>
          </a:xfrm>
        </p:spPr>
        <p:txBody>
          <a:bodyPr>
            <a:normAutofit/>
          </a:bodyPr>
          <a:lstStyle/>
          <a:p>
            <a:r>
              <a:rPr lang="en-US" dirty="0"/>
              <a:t>Additional contributors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1B04A-4BD0-40AB-8844-0B72F8B4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7C68EE2-071F-5B58-1D0A-DBB915249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4004"/>
              </p:ext>
            </p:extLst>
          </p:nvPr>
        </p:nvGraphicFramePr>
        <p:xfrm>
          <a:off x="1096962" y="1658679"/>
          <a:ext cx="10247977" cy="422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471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A4A5-21C5-4B1B-B411-DCFE76F1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7AF34-2EA0-4857-8D34-CDD44B93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9434"/>
            <a:ext cx="10058400" cy="3719660"/>
          </a:xfrm>
        </p:spPr>
        <p:txBody>
          <a:bodyPr/>
          <a:lstStyle/>
          <a:p>
            <a:r>
              <a:rPr lang="en-US" sz="2800" i="1" dirty="0">
                <a:solidFill>
                  <a:srgbClr val="00B050"/>
                </a:solidFill>
              </a:rPr>
              <a:t>Describe how environment-health fragmentation might play out in a situation of a public library using cleaning products that are causing occupants to get headaches.</a:t>
            </a:r>
          </a:p>
          <a:p>
            <a:r>
              <a:rPr lang="en-US" sz="2800" i="1" dirty="0">
                <a:solidFill>
                  <a:srgbClr val="00B050"/>
                </a:solidFill>
              </a:rPr>
              <a:t>Questions:</a:t>
            </a:r>
          </a:p>
          <a:p>
            <a:pPr lvl="1"/>
            <a:r>
              <a:rPr lang="en-US" sz="2800" i="1" dirty="0">
                <a:solidFill>
                  <a:srgbClr val="00B050"/>
                </a:solidFill>
              </a:rPr>
              <a:t>Who might be responsible for addressing this problem?</a:t>
            </a:r>
          </a:p>
          <a:p>
            <a:pPr lvl="1"/>
            <a:r>
              <a:rPr lang="en-US" sz="2800" i="1" dirty="0">
                <a:solidFill>
                  <a:srgbClr val="00B050"/>
                </a:solidFill>
              </a:rPr>
              <a:t>What knowledge and training might they have or lack?</a:t>
            </a:r>
          </a:p>
          <a:p>
            <a:pPr lvl="1"/>
            <a:r>
              <a:rPr lang="en-US" sz="2800" i="1" dirty="0">
                <a:solidFill>
                  <a:srgbClr val="00B050"/>
                </a:solidFill>
              </a:rPr>
              <a:t>Who do you think should be involved in order to resolve the issue?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3957F-E31D-41BD-A848-A1C90C60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3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1C03-1B9A-4C5A-857E-EC49615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Enter the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1E370-EE4E-4C06-A173-48ACC1B6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86FF-A643-4746-90DF-A3D5BB13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78402"/>
          </a:xfrm>
        </p:spPr>
        <p:txBody>
          <a:bodyPr>
            <a:noAutofit/>
          </a:bodyPr>
          <a:lstStyle/>
          <a:p>
            <a:r>
              <a:rPr lang="en-US" dirty="0"/>
              <a:t>Pre-emption exemption: California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8D46-864F-4B90-A333-552E75770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58410"/>
            <a:ext cx="6454987" cy="371068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California has historically led the states on environmental health protection. It was the only recipient of a waiver under the Clean Air Act that allows it to set motor vehicle emission standards more protective than federal standards. Seventeen states and D.C. have adopted California’s standards. </a:t>
            </a:r>
          </a:p>
          <a:p>
            <a:endParaRPr lang="en-US" sz="2800" dirty="0"/>
          </a:p>
          <a:p>
            <a:r>
              <a:rPr lang="en-US" sz="1400" dirty="0"/>
              <a:t>Photo of EV charging infrastructure: </a:t>
            </a:r>
            <a:r>
              <a:rPr lang="en-US" sz="1400" dirty="0" err="1"/>
              <a:t>CalMatters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row of gas pumps in a parking lot&#10;&#10;Description automatically generated">
            <a:extLst>
              <a:ext uri="{FF2B5EF4-FFF2-40B4-BE49-F238E27FC236}">
                <a16:creationId xmlns:a16="http://schemas.microsoft.com/office/drawing/2014/main" id="{F4696867-7B24-4855-BB8E-D69DA1F5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r="31130" b="-2"/>
          <a:stretch>
            <a:fillRect/>
          </a:stretch>
        </p:blipFill>
        <p:spPr>
          <a:xfrm>
            <a:off x="7839817" y="1895053"/>
            <a:ext cx="3135109" cy="34710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AF6B6-112A-47D2-8492-55EF620E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54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0F47-1977-4644-9681-6A59993F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6566"/>
          </a:xfrm>
        </p:spPr>
        <p:txBody>
          <a:bodyPr>
            <a:normAutofit/>
          </a:bodyPr>
          <a:lstStyle/>
          <a:p>
            <a:r>
              <a:rPr lang="en-US" dirty="0"/>
              <a:t>Why do states enact protections?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5A06-F7B7-48CD-B063-1488D931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56312"/>
            <a:ext cx="10058400" cy="3612782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Culture: Some have a culture of environmental health protection.</a:t>
            </a:r>
          </a:p>
          <a:p>
            <a:pPr lvl="1"/>
            <a:r>
              <a:rPr lang="en-US" sz="2800" dirty="0"/>
              <a:t>Wealthier states tend to spend more on environmental protection.</a:t>
            </a:r>
          </a:p>
          <a:p>
            <a:pPr lvl="1"/>
            <a:r>
              <a:rPr lang="en-US" sz="2800" dirty="0"/>
              <a:t>Economy: Contributors to the state’s economy have an impact.</a:t>
            </a:r>
          </a:p>
          <a:p>
            <a:pPr lvl="1"/>
            <a:r>
              <a:rPr lang="en-US" sz="2800" dirty="0"/>
              <a:t>Politics: Democrats support environmental laws more often, but conservative states pass environmental laws that use framing like incentives instead of mandates. It is not just a “red state/blue state” dynamic.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A17F7-EB44-4A7F-84A3-B3A029AE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8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0279-CC46-4B05-9F69-B28E5BDC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08011"/>
          </a:xfrm>
        </p:spPr>
        <p:txBody>
          <a:bodyPr/>
          <a:lstStyle/>
          <a:p>
            <a:r>
              <a:rPr lang="en-US" i="1" dirty="0">
                <a:solidFill>
                  <a:srgbClr val="00B050"/>
                </a:solidFill>
              </a:rPr>
              <a:t>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3AD4-B9C5-4E6C-955B-04C982AF9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09284"/>
            <a:ext cx="10058400" cy="3359809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00B050"/>
                </a:solidFill>
              </a:rPr>
              <a:t>What are the impacts of different states having differing state environmental health policies? Use California’s emission standards as an example.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6C6A2-CD8C-464B-BE09-36C71206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C0AB-8985-49B6-A407-AD7EC214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Definitions and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AB981-1F33-4945-95D0-E83FAECE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5D59-96BE-4115-B497-6929CB42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9101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What is environmental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040BE-7F97-4DFB-937A-4CC8D9616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3802"/>
            <a:ext cx="10058400" cy="3945291"/>
          </a:xfrm>
        </p:spPr>
        <p:txBody>
          <a:bodyPr>
            <a:normAutofit/>
          </a:bodyPr>
          <a:lstStyle/>
          <a:p>
            <a:r>
              <a:rPr lang="en-US" sz="2800" dirty="0"/>
              <a:t>Environmental health is the science and practice of preventing human injury and illness and promoting well-being by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identifying and evaluating environmental sources and hazardous agents and;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limiting exposures to hazardous physical, chemical, and biological agents in air, water, soil, food, and other environmental media or settings that may adversely affect human health. </a:t>
            </a:r>
          </a:p>
          <a:p>
            <a:r>
              <a:rPr lang="en-US" sz="2400" dirty="0"/>
              <a:t>                            - National Environmental Health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7B660-52F1-4E12-A110-011C9BD1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6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3153-7C09-436A-B5DD-064450C8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6DFA-C242-4258-8116-C8B00532C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0061"/>
            <a:ext cx="10058400" cy="3821877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an example of an environmental health issue in the news. </a:t>
            </a:r>
          </a:p>
          <a:p>
            <a:pPr lvl="1"/>
            <a:r>
              <a:rPr lang="en-US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way does it fall within the definition of environmental health? </a:t>
            </a:r>
          </a:p>
          <a:p>
            <a:pPr lvl="1"/>
            <a:r>
              <a:rPr lang="en-US" sz="28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 this issue fit within medicine, public health, environmental policy, or another professional field? Why?</a:t>
            </a:r>
          </a:p>
          <a:p>
            <a:pPr lvl="1"/>
            <a:r>
              <a:rPr lang="en-US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agency or agencies regulate this issue?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9493B-3304-4013-B897-5CDCF72D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9BA5-7154-4AE5-8CDF-DA43C30C62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3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76649-70AC-4DDC-8F03-3EE2C0B5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563966"/>
          </a:xfrm>
        </p:spPr>
        <p:txBody>
          <a:bodyPr>
            <a:noAutofit/>
          </a:bodyPr>
          <a:lstStyle/>
          <a:p>
            <a:r>
              <a:rPr lang="en-US" dirty="0"/>
              <a:t>Contaminants can be found in:</a:t>
            </a:r>
          </a:p>
        </p:txBody>
      </p:sp>
      <p:pic>
        <p:nvPicPr>
          <p:cNvPr id="5" name="Picture 4" descr="A view of a city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2FCB18C6-92DA-41B8-9CF7-92854F36C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5" r="26360"/>
          <a:stretch>
            <a:fillRect/>
          </a:stretch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FDF0300-DE73-4001-BB2F-10FDCA713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466018"/>
            <a:ext cx="6574973" cy="3403076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Soil/land</a:t>
            </a:r>
          </a:p>
          <a:p>
            <a:pPr lvl="0"/>
            <a:r>
              <a:rPr lang="en-US" sz="2800" dirty="0"/>
              <a:t>Water</a:t>
            </a:r>
          </a:p>
          <a:p>
            <a:r>
              <a:rPr lang="en-US" sz="2800" dirty="0"/>
              <a:t>Air </a:t>
            </a:r>
          </a:p>
          <a:p>
            <a:r>
              <a:rPr lang="en-US" sz="2800" dirty="0"/>
              <a:t>Food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Photo: Smog Over Delhi, WHO</a:t>
            </a:r>
          </a:p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D8691-CCF1-4971-8AA2-29EDABB8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1BC3-E445-4F46-8E90-6FACAA1C2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Potential routes of exposure                   </a:t>
            </a:r>
            <a:r>
              <a:rPr lang="en-US" sz="1100" dirty="0"/>
              <a:t>Photo: BBC</a:t>
            </a:r>
          </a:p>
        </p:txBody>
      </p:sp>
      <p:pic>
        <p:nvPicPr>
          <p:cNvPr id="10" name="Picture 9" descr="A child playing with toy train tracks&#10;&#10;Description automatically generated">
            <a:extLst>
              <a:ext uri="{FF2B5EF4-FFF2-40B4-BE49-F238E27FC236}">
                <a16:creationId xmlns:a16="http://schemas.microsoft.com/office/drawing/2014/main" id="{144471B5-0300-4CE2-A4D9-522C7EEF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3" r="23444" b="1"/>
          <a:stretch>
            <a:fillRect/>
          </a:stretch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E9EED-54AB-4986-B831-AA74499F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FB0E1E12-5D35-FB55-6269-33CF2AB05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897029"/>
              </p:ext>
            </p:extLst>
          </p:nvPr>
        </p:nvGraphicFramePr>
        <p:xfrm>
          <a:off x="4639733" y="1845734"/>
          <a:ext cx="6515947" cy="327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787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4FF0-A370-4C75-9D72-93D865F5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21563"/>
          </a:xfrm>
        </p:spPr>
        <p:txBody>
          <a:bodyPr>
            <a:normAutofit/>
          </a:bodyPr>
          <a:lstStyle/>
          <a:p>
            <a:r>
              <a:rPr lang="en-US" dirty="0"/>
              <a:t>Environmental health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7BB6A-A3C6-4264-AC37-93B9C53A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389BA5-7154-4AE5-8CDF-DA43C30C62ED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669C1866-FEDB-945A-F4B6-F391D461E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874430"/>
              </p:ext>
            </p:extLst>
          </p:nvPr>
        </p:nvGraphicFramePr>
        <p:xfrm>
          <a:off x="1096963" y="1923803"/>
          <a:ext cx="10058400" cy="396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400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19074</TotalTime>
  <Words>1612</Words>
  <Application>Microsoft Office PowerPoint</Application>
  <PresentationFormat>Widescreen</PresentationFormat>
  <Paragraphs>184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AGaramondPro-Regular</vt:lpstr>
      <vt:lpstr>Arial</vt:lpstr>
      <vt:lpstr>Calibri</vt:lpstr>
      <vt:lpstr>Calibri Light</vt:lpstr>
      <vt:lpstr>Retrospect</vt:lpstr>
      <vt:lpstr>How States Can Protect Environmental Health: Part 1</vt:lpstr>
      <vt:lpstr>Learning objectives</vt:lpstr>
      <vt:lpstr>Assigned text</vt:lpstr>
      <vt:lpstr>Definitions and background</vt:lpstr>
      <vt:lpstr>What is environmental health?</vt:lpstr>
      <vt:lpstr>Discussion questions</vt:lpstr>
      <vt:lpstr>Contaminants can be found in:</vt:lpstr>
      <vt:lpstr>Potential routes of exposure                   Photo: BBC</vt:lpstr>
      <vt:lpstr>Environmental health issues</vt:lpstr>
      <vt:lpstr>What is a policy?</vt:lpstr>
      <vt:lpstr>More about policies</vt:lpstr>
      <vt:lpstr>It’s not just policy enactment</vt:lpstr>
      <vt:lpstr>Role of federal, state and local government in environmental health policymaking</vt:lpstr>
      <vt:lpstr>The Commerce Clause of the U.S. Constitution</vt:lpstr>
      <vt:lpstr>The Supremacy Clause of the U.S. Constitution</vt:lpstr>
      <vt:lpstr>Federal laws and regulations</vt:lpstr>
      <vt:lpstr>State environmental health role</vt:lpstr>
      <vt:lpstr>State environmental health role, cont’d</vt:lpstr>
      <vt:lpstr>Discussion questions</vt:lpstr>
      <vt:lpstr>Chlorpyrifos as an example of laws flip-flopping between federal and state levels  Chlorpyrifos is an insecticide used in agricultural that is linked with neurodevelopmental problems in children.</vt:lpstr>
      <vt:lpstr>What about local government?</vt:lpstr>
      <vt:lpstr>Environment-health fragmentation</vt:lpstr>
      <vt:lpstr>1920s: The split starts</vt:lpstr>
      <vt:lpstr>1970s: The environmental movement grows</vt:lpstr>
      <vt:lpstr>Consolidation at environmental agencies</vt:lpstr>
      <vt:lpstr>Environmental  and health agency functions</vt:lpstr>
      <vt:lpstr>State environmental health structure</vt:lpstr>
      <vt:lpstr>Challenges created by silo-ing of environment and health </vt:lpstr>
      <vt:lpstr>Additional contributors to slowing of federal environmental health protections</vt:lpstr>
      <vt:lpstr>Additional contributors</vt:lpstr>
      <vt:lpstr>Discussion questions</vt:lpstr>
      <vt:lpstr>Enter the States</vt:lpstr>
      <vt:lpstr>Pre-emption exemption: California waiver</vt:lpstr>
      <vt:lpstr>Why do states enact protections?</vt:lpstr>
      <vt:lpstr>Discussion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Approach in Environmental and Occupational Health</dc:title>
  <dc:creator>Kaplan, Susan Beth</dc:creator>
  <cp:lastModifiedBy>Susan Kaplan</cp:lastModifiedBy>
  <cp:revision>10</cp:revision>
  <dcterms:created xsi:type="dcterms:W3CDTF">2021-01-01T22:40:57Z</dcterms:created>
  <dcterms:modified xsi:type="dcterms:W3CDTF">2025-10-20T12:50:45Z</dcterms:modified>
</cp:coreProperties>
</file>