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60" r:id="rId5"/>
    <p:sldId id="259" r:id="rId6"/>
    <p:sldId id="276" r:id="rId7"/>
    <p:sldId id="261" r:id="rId8"/>
    <p:sldId id="274" r:id="rId9"/>
    <p:sldId id="262" r:id="rId10"/>
    <p:sldId id="275" r:id="rId11"/>
    <p:sldId id="263" r:id="rId12"/>
    <p:sldId id="264" r:id="rId13"/>
    <p:sldId id="270" r:id="rId14"/>
    <p:sldId id="277" r:id="rId15"/>
    <p:sldId id="271" r:id="rId16"/>
    <p:sldId id="272" r:id="rId17"/>
    <p:sldId id="265" r:id="rId18"/>
    <p:sldId id="266" r:id="rId19"/>
    <p:sldId id="267" r:id="rId20"/>
    <p:sldId id="268" r:id="rId21"/>
    <p:sldId id="269" r:id="rId22"/>
    <p:sldId id="273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AF7E23-FCA0-49DE-8318-7E6C0D3CCDEA}" v="155" dt="2025-10-20T12:55:59.9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 Kaplan" userId="9a1a4228da361b1e" providerId="LiveId" clId="{58AF7E23-FCA0-49DE-8318-7E6C0D3CCDEA}"/>
    <pc:docChg chg="undo custSel addSld modSld sldOrd">
      <pc:chgData name="Susan Kaplan" userId="9a1a4228da361b1e" providerId="LiveId" clId="{58AF7E23-FCA0-49DE-8318-7E6C0D3CCDEA}" dt="2025-10-20T13:12:42.287" v="7070" actId="14100"/>
      <pc:docMkLst>
        <pc:docMk/>
      </pc:docMkLst>
      <pc:sldChg chg="modSp mod">
        <pc:chgData name="Susan Kaplan" userId="9a1a4228da361b1e" providerId="LiveId" clId="{58AF7E23-FCA0-49DE-8318-7E6C0D3CCDEA}" dt="2025-10-13T18:40:29.386" v="94" actId="5793"/>
        <pc:sldMkLst>
          <pc:docMk/>
          <pc:sldMk cId="2226784707" sldId="256"/>
        </pc:sldMkLst>
        <pc:spChg chg="mod">
          <ac:chgData name="Susan Kaplan" userId="9a1a4228da361b1e" providerId="LiveId" clId="{58AF7E23-FCA0-49DE-8318-7E6C0D3CCDEA}" dt="2025-10-13T18:40:14.477" v="65" actId="14100"/>
          <ac:spMkLst>
            <pc:docMk/>
            <pc:sldMk cId="2226784707" sldId="256"/>
            <ac:spMk id="2" creationId="{06CD1C9E-C951-4BE6-90F3-80174D8365F9}"/>
          </ac:spMkLst>
        </pc:spChg>
        <pc:spChg chg="mod">
          <ac:chgData name="Susan Kaplan" userId="9a1a4228da361b1e" providerId="LiveId" clId="{58AF7E23-FCA0-49DE-8318-7E6C0D3CCDEA}" dt="2025-10-13T18:40:29.386" v="94" actId="5793"/>
          <ac:spMkLst>
            <pc:docMk/>
            <pc:sldMk cId="2226784707" sldId="256"/>
            <ac:spMk id="3" creationId="{D2CF09B2-91B8-4DBD-B544-0F1E25DB3094}"/>
          </ac:spMkLst>
        </pc:spChg>
      </pc:sldChg>
      <pc:sldChg chg="modSp new mod">
        <pc:chgData name="Susan Kaplan" userId="9a1a4228da361b1e" providerId="LiveId" clId="{58AF7E23-FCA0-49DE-8318-7E6C0D3CCDEA}" dt="2025-10-20T13:00:51.509" v="6788" actId="255"/>
        <pc:sldMkLst>
          <pc:docMk/>
          <pc:sldMk cId="2703197771" sldId="257"/>
        </pc:sldMkLst>
        <pc:spChg chg="mod">
          <ac:chgData name="Susan Kaplan" userId="9a1a4228da361b1e" providerId="LiveId" clId="{58AF7E23-FCA0-49DE-8318-7E6C0D3CCDEA}" dt="2025-10-13T18:41:10.356" v="116" actId="20577"/>
          <ac:spMkLst>
            <pc:docMk/>
            <pc:sldMk cId="2703197771" sldId="257"/>
            <ac:spMk id="2" creationId="{BB3E0724-5081-49F1-A1E0-7593CE463FF2}"/>
          </ac:spMkLst>
        </pc:spChg>
        <pc:spChg chg="mod">
          <ac:chgData name="Susan Kaplan" userId="9a1a4228da361b1e" providerId="LiveId" clId="{58AF7E23-FCA0-49DE-8318-7E6C0D3CCDEA}" dt="2025-10-20T13:00:51.509" v="6788" actId="255"/>
          <ac:spMkLst>
            <pc:docMk/>
            <pc:sldMk cId="2703197771" sldId="257"/>
            <ac:spMk id="3" creationId="{ED910A89-D5EA-4D82-915B-7484795A538D}"/>
          </ac:spMkLst>
        </pc:spChg>
      </pc:sldChg>
      <pc:sldChg chg="addSp delSp modSp new mod setBg">
        <pc:chgData name="Susan Kaplan" userId="9a1a4228da361b1e" providerId="LiveId" clId="{58AF7E23-FCA0-49DE-8318-7E6C0D3CCDEA}" dt="2025-10-20T12:51:36.068" v="6404" actId="14100"/>
        <pc:sldMkLst>
          <pc:docMk/>
          <pc:sldMk cId="3295191109" sldId="258"/>
        </pc:sldMkLst>
        <pc:spChg chg="mod">
          <ac:chgData name="Susan Kaplan" userId="9a1a4228da361b1e" providerId="LiveId" clId="{58AF7E23-FCA0-49DE-8318-7E6C0D3CCDEA}" dt="2025-10-20T12:51:30.893" v="6403" actId="14100"/>
          <ac:spMkLst>
            <pc:docMk/>
            <pc:sldMk cId="3295191109" sldId="258"/>
            <ac:spMk id="2" creationId="{86D64F32-1061-49A3-92AD-7418C452E1AD}"/>
          </ac:spMkLst>
        </pc:spChg>
        <pc:spChg chg="mod ord">
          <ac:chgData name="Susan Kaplan" userId="9a1a4228da361b1e" providerId="LiveId" clId="{58AF7E23-FCA0-49DE-8318-7E6C0D3CCDEA}" dt="2025-10-20T12:51:36.068" v="6404" actId="14100"/>
          <ac:spMkLst>
            <pc:docMk/>
            <pc:sldMk cId="3295191109" sldId="258"/>
            <ac:spMk id="3" creationId="{F954FB32-1F39-424E-8DBF-099B2FC7C2A0}"/>
          </ac:spMkLst>
        </pc:spChg>
        <pc:spChg chg="add del">
          <ac:chgData name="Susan Kaplan" userId="9a1a4228da361b1e" providerId="LiveId" clId="{58AF7E23-FCA0-49DE-8318-7E6C0D3CCDEA}" dt="2025-10-13T18:42:25.950" v="133" actId="26606"/>
          <ac:spMkLst>
            <pc:docMk/>
            <pc:sldMk cId="3295191109" sldId="258"/>
            <ac:spMk id="9" creationId="{5CF81D86-BDBA-477C-B7DD-8D359BB9965B}"/>
          </ac:spMkLst>
        </pc:spChg>
        <pc:spChg chg="add del">
          <ac:chgData name="Susan Kaplan" userId="9a1a4228da361b1e" providerId="LiveId" clId="{58AF7E23-FCA0-49DE-8318-7E6C0D3CCDEA}" dt="2025-10-13T18:42:25.950" v="133" actId="26606"/>
          <ac:spMkLst>
            <pc:docMk/>
            <pc:sldMk cId="3295191109" sldId="258"/>
            <ac:spMk id="13" creationId="{88AA064E-5F6E-4024-BC28-EDDC3DFC70E1}"/>
          </ac:spMkLst>
        </pc:spChg>
        <pc:spChg chg="add del">
          <ac:chgData name="Susan Kaplan" userId="9a1a4228da361b1e" providerId="LiveId" clId="{58AF7E23-FCA0-49DE-8318-7E6C0D3CCDEA}" dt="2025-10-13T18:42:25.950" v="133" actId="26606"/>
          <ac:spMkLst>
            <pc:docMk/>
            <pc:sldMk cId="3295191109" sldId="258"/>
            <ac:spMk id="15" creationId="{03B29638-4838-4B9B-B9DB-96E542BAF3E6}"/>
          </ac:spMkLst>
        </pc:spChg>
        <pc:spChg chg="add">
          <ac:chgData name="Susan Kaplan" userId="9a1a4228da361b1e" providerId="LiveId" clId="{58AF7E23-FCA0-49DE-8318-7E6C0D3CCDEA}" dt="2025-10-13T18:42:25.950" v="133" actId="26606"/>
          <ac:spMkLst>
            <pc:docMk/>
            <pc:sldMk cId="3295191109" sldId="258"/>
            <ac:spMk id="20" creationId="{52ABB703-2B0E-4C3B-B4A2-F3973548E561}"/>
          </ac:spMkLst>
        </pc:spChg>
        <pc:spChg chg="add">
          <ac:chgData name="Susan Kaplan" userId="9a1a4228da361b1e" providerId="LiveId" clId="{58AF7E23-FCA0-49DE-8318-7E6C0D3CCDEA}" dt="2025-10-13T18:42:25.950" v="133" actId="26606"/>
          <ac:spMkLst>
            <pc:docMk/>
            <pc:sldMk cId="3295191109" sldId="258"/>
            <ac:spMk id="24" creationId="{E95DA498-D9A2-4DA9-B9DA-B3776E08CF7E}"/>
          </ac:spMkLst>
        </pc:spChg>
        <pc:spChg chg="add">
          <ac:chgData name="Susan Kaplan" userId="9a1a4228da361b1e" providerId="LiveId" clId="{58AF7E23-FCA0-49DE-8318-7E6C0D3CCDEA}" dt="2025-10-13T18:42:25.950" v="133" actId="26606"/>
          <ac:spMkLst>
            <pc:docMk/>
            <pc:sldMk cId="3295191109" sldId="258"/>
            <ac:spMk id="26" creationId="{82A73093-4B9D-420D-B17E-52293703A1D4}"/>
          </ac:spMkLst>
        </pc:spChg>
        <pc:picChg chg="add mod">
          <ac:chgData name="Susan Kaplan" userId="9a1a4228da361b1e" providerId="LiveId" clId="{58AF7E23-FCA0-49DE-8318-7E6C0D3CCDEA}" dt="2025-10-13T18:42:25.950" v="133" actId="26606"/>
          <ac:picMkLst>
            <pc:docMk/>
            <pc:sldMk cId="3295191109" sldId="258"/>
            <ac:picMk id="4" creationId="{F08BF452-ECB0-46C9-9829-0C06207C9D44}"/>
          </ac:picMkLst>
        </pc:picChg>
        <pc:cxnChg chg="add del">
          <ac:chgData name="Susan Kaplan" userId="9a1a4228da361b1e" providerId="LiveId" clId="{58AF7E23-FCA0-49DE-8318-7E6C0D3CCDEA}" dt="2025-10-13T18:42:25.950" v="133" actId="26606"/>
          <ac:cxnSpMkLst>
            <pc:docMk/>
            <pc:sldMk cId="3295191109" sldId="258"/>
            <ac:cxnSpMk id="11" creationId="{C65F3E9C-EF11-4F8F-A621-399C7A3E6401}"/>
          </ac:cxnSpMkLst>
        </pc:cxnChg>
        <pc:cxnChg chg="add">
          <ac:chgData name="Susan Kaplan" userId="9a1a4228da361b1e" providerId="LiveId" clId="{58AF7E23-FCA0-49DE-8318-7E6C0D3CCDEA}" dt="2025-10-13T18:42:25.950" v="133" actId="26606"/>
          <ac:cxnSpMkLst>
            <pc:docMk/>
            <pc:sldMk cId="3295191109" sldId="258"/>
            <ac:cxnSpMk id="22" creationId="{9C21570E-E159-49A6-9891-FA397B7A92D3}"/>
          </ac:cxnSpMkLst>
        </pc:cxnChg>
      </pc:sldChg>
      <pc:sldChg chg="addSp modSp new mod setBg">
        <pc:chgData name="Susan Kaplan" userId="9a1a4228da361b1e" providerId="LiveId" clId="{58AF7E23-FCA0-49DE-8318-7E6C0D3CCDEA}" dt="2025-10-20T12:52:04.936" v="6417" actId="27636"/>
        <pc:sldMkLst>
          <pc:docMk/>
          <pc:sldMk cId="3179804937" sldId="259"/>
        </pc:sldMkLst>
        <pc:spChg chg="mod">
          <ac:chgData name="Susan Kaplan" userId="9a1a4228da361b1e" providerId="LiveId" clId="{58AF7E23-FCA0-49DE-8318-7E6C0D3CCDEA}" dt="2025-10-16T17:49:16.255" v="5779" actId="14100"/>
          <ac:spMkLst>
            <pc:docMk/>
            <pc:sldMk cId="3179804937" sldId="259"/>
            <ac:spMk id="2" creationId="{13586BA0-6D9D-4F57-AEF0-75A2414D5AA7}"/>
          </ac:spMkLst>
        </pc:spChg>
        <pc:spChg chg="mod ord">
          <ac:chgData name="Susan Kaplan" userId="9a1a4228da361b1e" providerId="LiveId" clId="{58AF7E23-FCA0-49DE-8318-7E6C0D3CCDEA}" dt="2025-10-20T12:52:04.936" v="6417" actId="27636"/>
          <ac:spMkLst>
            <pc:docMk/>
            <pc:sldMk cId="3179804937" sldId="259"/>
            <ac:spMk id="3" creationId="{58C69B5A-88DF-400F-AE82-A2324EA2D96A}"/>
          </ac:spMkLst>
        </pc:spChg>
        <pc:spChg chg="add">
          <ac:chgData name="Susan Kaplan" userId="9a1a4228da361b1e" providerId="LiveId" clId="{58AF7E23-FCA0-49DE-8318-7E6C0D3CCDEA}" dt="2025-10-13T20:01:07.528" v="658" actId="26606"/>
          <ac:spMkLst>
            <pc:docMk/>
            <pc:sldMk cId="3179804937" sldId="259"/>
            <ac:spMk id="10" creationId="{52ABB703-2B0E-4C3B-B4A2-F3973548E561}"/>
          </ac:spMkLst>
        </pc:spChg>
        <pc:spChg chg="add">
          <ac:chgData name="Susan Kaplan" userId="9a1a4228da361b1e" providerId="LiveId" clId="{58AF7E23-FCA0-49DE-8318-7E6C0D3CCDEA}" dt="2025-10-13T20:01:07.528" v="658" actId="26606"/>
          <ac:spMkLst>
            <pc:docMk/>
            <pc:sldMk cId="3179804937" sldId="259"/>
            <ac:spMk id="14" creationId="{E95DA498-D9A2-4DA9-B9DA-B3776E08CF7E}"/>
          </ac:spMkLst>
        </pc:spChg>
        <pc:spChg chg="add">
          <ac:chgData name="Susan Kaplan" userId="9a1a4228da361b1e" providerId="LiveId" clId="{58AF7E23-FCA0-49DE-8318-7E6C0D3CCDEA}" dt="2025-10-13T20:01:07.528" v="658" actId="26606"/>
          <ac:spMkLst>
            <pc:docMk/>
            <pc:sldMk cId="3179804937" sldId="259"/>
            <ac:spMk id="16" creationId="{82A73093-4B9D-420D-B17E-52293703A1D4}"/>
          </ac:spMkLst>
        </pc:spChg>
        <pc:picChg chg="add mod">
          <ac:chgData name="Susan Kaplan" userId="9a1a4228da361b1e" providerId="LiveId" clId="{58AF7E23-FCA0-49DE-8318-7E6C0D3CCDEA}" dt="2025-10-13T20:01:07.528" v="658" actId="26606"/>
          <ac:picMkLst>
            <pc:docMk/>
            <pc:sldMk cId="3179804937" sldId="259"/>
            <ac:picMk id="5" creationId="{B84306F9-D5DC-4785-A9B1-9EDB9BAC64AA}"/>
          </ac:picMkLst>
        </pc:picChg>
        <pc:cxnChg chg="add">
          <ac:chgData name="Susan Kaplan" userId="9a1a4228da361b1e" providerId="LiveId" clId="{58AF7E23-FCA0-49DE-8318-7E6C0D3CCDEA}" dt="2025-10-13T20:01:07.528" v="658" actId="26606"/>
          <ac:cxnSpMkLst>
            <pc:docMk/>
            <pc:sldMk cId="3179804937" sldId="259"/>
            <ac:cxnSpMk id="12" creationId="{9C21570E-E159-49A6-9891-FA397B7A92D3}"/>
          </ac:cxnSpMkLst>
        </pc:cxnChg>
      </pc:sldChg>
      <pc:sldChg chg="delSp modSp new mod">
        <pc:chgData name="Susan Kaplan" userId="9a1a4228da361b1e" providerId="LiveId" clId="{58AF7E23-FCA0-49DE-8318-7E6C0D3CCDEA}" dt="2025-10-16T17:41:09.587" v="5738" actId="255"/>
        <pc:sldMkLst>
          <pc:docMk/>
          <pc:sldMk cId="1901554350" sldId="260"/>
        </pc:sldMkLst>
        <pc:spChg chg="mod">
          <ac:chgData name="Susan Kaplan" userId="9a1a4228da361b1e" providerId="LiveId" clId="{58AF7E23-FCA0-49DE-8318-7E6C0D3CCDEA}" dt="2025-10-16T17:41:09.587" v="5738" actId="255"/>
          <ac:spMkLst>
            <pc:docMk/>
            <pc:sldMk cId="1901554350" sldId="260"/>
            <ac:spMk id="2" creationId="{1742A2B6-2674-4D5F-813E-8BFEFB9BA3A4}"/>
          </ac:spMkLst>
        </pc:spChg>
        <pc:spChg chg="del mod">
          <ac:chgData name="Susan Kaplan" userId="9a1a4228da361b1e" providerId="LiveId" clId="{58AF7E23-FCA0-49DE-8318-7E6C0D3CCDEA}" dt="2025-10-13T19:30:53.425" v="152" actId="478"/>
          <ac:spMkLst>
            <pc:docMk/>
            <pc:sldMk cId="1901554350" sldId="260"/>
            <ac:spMk id="3" creationId="{5E187452-4FFA-4728-9766-5FCF1328CAF7}"/>
          </ac:spMkLst>
        </pc:spChg>
      </pc:sldChg>
      <pc:sldChg chg="addSp modSp new mod setBg">
        <pc:chgData name="Susan Kaplan" userId="9a1a4228da361b1e" providerId="LiveId" clId="{58AF7E23-FCA0-49DE-8318-7E6C0D3CCDEA}" dt="2025-10-20T13:04:07.542" v="6953" actId="6549"/>
        <pc:sldMkLst>
          <pc:docMk/>
          <pc:sldMk cId="2234395939" sldId="261"/>
        </pc:sldMkLst>
        <pc:spChg chg="mod">
          <ac:chgData name="Susan Kaplan" userId="9a1a4228da361b1e" providerId="LiveId" clId="{58AF7E23-FCA0-49DE-8318-7E6C0D3CCDEA}" dt="2025-10-17T19:27:39.788" v="5989" actId="26606"/>
          <ac:spMkLst>
            <pc:docMk/>
            <pc:sldMk cId="2234395939" sldId="261"/>
            <ac:spMk id="2" creationId="{C32D09B2-A5EF-4E2E-AE8E-1841A24CFCFD}"/>
          </ac:spMkLst>
        </pc:spChg>
        <pc:spChg chg="mod">
          <ac:chgData name="Susan Kaplan" userId="9a1a4228da361b1e" providerId="LiveId" clId="{58AF7E23-FCA0-49DE-8318-7E6C0D3CCDEA}" dt="2025-10-20T13:04:07.542" v="6953" actId="6549"/>
          <ac:spMkLst>
            <pc:docMk/>
            <pc:sldMk cId="2234395939" sldId="261"/>
            <ac:spMk id="3" creationId="{340B11E3-7975-43EE-989F-0190B46E0C80}"/>
          </ac:spMkLst>
        </pc:spChg>
        <pc:spChg chg="mod">
          <ac:chgData name="Susan Kaplan" userId="9a1a4228da361b1e" providerId="LiveId" clId="{58AF7E23-FCA0-49DE-8318-7E6C0D3CCDEA}" dt="2025-10-17T19:27:39.788" v="5989" actId="26606"/>
          <ac:spMkLst>
            <pc:docMk/>
            <pc:sldMk cId="2234395939" sldId="261"/>
            <ac:spMk id="4" creationId="{A43CAAB2-3D63-4543-BC3E-8020EC197DE0}"/>
          </ac:spMkLst>
        </pc:spChg>
        <pc:spChg chg="add">
          <ac:chgData name="Susan Kaplan" userId="9a1a4228da361b1e" providerId="LiveId" clId="{58AF7E23-FCA0-49DE-8318-7E6C0D3CCDEA}" dt="2025-10-17T19:27:39.788" v="5989" actId="26606"/>
          <ac:spMkLst>
            <pc:docMk/>
            <pc:sldMk cId="2234395939" sldId="261"/>
            <ac:spMk id="10" creationId="{311973C2-EB8B-452A-A698-4A252FD3AE28}"/>
          </ac:spMkLst>
        </pc:spChg>
        <pc:spChg chg="add">
          <ac:chgData name="Susan Kaplan" userId="9a1a4228da361b1e" providerId="LiveId" clId="{58AF7E23-FCA0-49DE-8318-7E6C0D3CCDEA}" dt="2025-10-17T19:27:39.788" v="5989" actId="26606"/>
          <ac:spMkLst>
            <pc:docMk/>
            <pc:sldMk cId="2234395939" sldId="261"/>
            <ac:spMk id="12" creationId="{10162E77-11AD-44A7-84EC-40C59EEFBD2E}"/>
          </ac:spMkLst>
        </pc:spChg>
        <pc:picChg chg="add">
          <ac:chgData name="Susan Kaplan" userId="9a1a4228da361b1e" providerId="LiveId" clId="{58AF7E23-FCA0-49DE-8318-7E6C0D3CCDEA}" dt="2025-10-17T19:27:39.788" v="5989" actId="26606"/>
          <ac:picMkLst>
            <pc:docMk/>
            <pc:sldMk cId="2234395939" sldId="261"/>
            <ac:picMk id="6" creationId="{46EF9380-752E-05BD-6ECD-1A3CC574C6C2}"/>
          </ac:picMkLst>
        </pc:picChg>
        <pc:cxnChg chg="add">
          <ac:chgData name="Susan Kaplan" userId="9a1a4228da361b1e" providerId="LiveId" clId="{58AF7E23-FCA0-49DE-8318-7E6C0D3CCDEA}" dt="2025-10-17T19:27:39.788" v="5989" actId="26606"/>
          <ac:cxnSpMkLst>
            <pc:docMk/>
            <pc:sldMk cId="2234395939" sldId="261"/>
            <ac:cxnSpMk id="14" creationId="{5AB158E9-1B40-4CD6-95F0-95CA11DF7B7A}"/>
          </ac:cxnSpMkLst>
        </pc:cxnChg>
      </pc:sldChg>
      <pc:sldChg chg="addSp modSp new mod setBg">
        <pc:chgData name="Susan Kaplan" userId="9a1a4228da361b1e" providerId="LiveId" clId="{58AF7E23-FCA0-49DE-8318-7E6C0D3CCDEA}" dt="2025-10-20T13:05:39.003" v="6986" actId="6549"/>
        <pc:sldMkLst>
          <pc:docMk/>
          <pc:sldMk cId="3914627727" sldId="262"/>
        </pc:sldMkLst>
        <pc:spChg chg="mod">
          <ac:chgData name="Susan Kaplan" userId="9a1a4228da361b1e" providerId="LiveId" clId="{58AF7E23-FCA0-49DE-8318-7E6C0D3CCDEA}" dt="2025-10-16T17:51:32.447" v="5915" actId="255"/>
          <ac:spMkLst>
            <pc:docMk/>
            <pc:sldMk cId="3914627727" sldId="262"/>
            <ac:spMk id="2" creationId="{F3B002FB-CC2A-4A1D-866A-DE5B58586631}"/>
          </ac:spMkLst>
        </pc:spChg>
        <pc:spChg chg="mod">
          <ac:chgData name="Susan Kaplan" userId="9a1a4228da361b1e" providerId="LiveId" clId="{58AF7E23-FCA0-49DE-8318-7E6C0D3CCDEA}" dt="2025-10-20T13:05:39.003" v="6986" actId="6549"/>
          <ac:spMkLst>
            <pc:docMk/>
            <pc:sldMk cId="3914627727" sldId="262"/>
            <ac:spMk id="3" creationId="{A3A6AA49-13AB-47C5-9182-CCEDF8C78C5D}"/>
          </ac:spMkLst>
        </pc:spChg>
        <pc:spChg chg="mod">
          <ac:chgData name="Susan Kaplan" userId="9a1a4228da361b1e" providerId="LiveId" clId="{58AF7E23-FCA0-49DE-8318-7E6C0D3CCDEA}" dt="2025-10-14T19:16:50.415" v="5528" actId="26606"/>
          <ac:spMkLst>
            <pc:docMk/>
            <pc:sldMk cId="3914627727" sldId="262"/>
            <ac:spMk id="4" creationId="{690F7380-42C1-4720-BBBA-E42A3D99ABCA}"/>
          </ac:spMkLst>
        </pc:spChg>
        <pc:spChg chg="add">
          <ac:chgData name="Susan Kaplan" userId="9a1a4228da361b1e" providerId="LiveId" clId="{58AF7E23-FCA0-49DE-8318-7E6C0D3CCDEA}" dt="2025-10-14T19:16:50.415" v="5528" actId="26606"/>
          <ac:spMkLst>
            <pc:docMk/>
            <pc:sldMk cId="3914627727" sldId="262"/>
            <ac:spMk id="9" creationId="{C843AFC8-D8D0-4784-B08C-6324FA88E6DD}"/>
          </ac:spMkLst>
        </pc:spChg>
        <pc:spChg chg="add">
          <ac:chgData name="Susan Kaplan" userId="9a1a4228da361b1e" providerId="LiveId" clId="{58AF7E23-FCA0-49DE-8318-7E6C0D3CCDEA}" dt="2025-10-14T19:16:50.415" v="5528" actId="26606"/>
          <ac:spMkLst>
            <pc:docMk/>
            <pc:sldMk cId="3914627727" sldId="262"/>
            <ac:spMk id="11" creationId="{854B1A56-8AFB-4D4F-8D98-1E832D6FFE67}"/>
          </ac:spMkLst>
        </pc:spChg>
        <pc:spChg chg="add">
          <ac:chgData name="Susan Kaplan" userId="9a1a4228da361b1e" providerId="LiveId" clId="{58AF7E23-FCA0-49DE-8318-7E6C0D3CCDEA}" dt="2025-10-14T19:16:50.415" v="5528" actId="26606"/>
          <ac:spMkLst>
            <pc:docMk/>
            <pc:sldMk cId="3914627727" sldId="262"/>
            <ac:spMk id="13" creationId="{F8E828FC-05B4-4BA4-92D3-3DF79D42D88E}"/>
          </ac:spMkLst>
        </pc:spChg>
      </pc:sldChg>
      <pc:sldChg chg="addSp modSp new mod setBg">
        <pc:chgData name="Susan Kaplan" userId="9a1a4228da361b1e" providerId="LiveId" clId="{58AF7E23-FCA0-49DE-8318-7E6C0D3CCDEA}" dt="2025-10-20T13:09:24.586" v="7005" actId="6549"/>
        <pc:sldMkLst>
          <pc:docMk/>
          <pc:sldMk cId="420476932" sldId="263"/>
        </pc:sldMkLst>
        <pc:spChg chg="mod">
          <ac:chgData name="Susan Kaplan" userId="9a1a4228da361b1e" providerId="LiveId" clId="{58AF7E23-FCA0-49DE-8318-7E6C0D3CCDEA}" dt="2025-10-13T20:37:58.725" v="2195" actId="26606"/>
          <ac:spMkLst>
            <pc:docMk/>
            <pc:sldMk cId="420476932" sldId="263"/>
            <ac:spMk id="2" creationId="{078114C5-C93C-4D67-9ABA-6E3249FF7C0F}"/>
          </ac:spMkLst>
        </pc:spChg>
        <pc:spChg chg="mod ord">
          <ac:chgData name="Susan Kaplan" userId="9a1a4228da361b1e" providerId="LiveId" clId="{58AF7E23-FCA0-49DE-8318-7E6C0D3CCDEA}" dt="2025-10-20T13:09:24.586" v="7005" actId="6549"/>
          <ac:spMkLst>
            <pc:docMk/>
            <pc:sldMk cId="420476932" sldId="263"/>
            <ac:spMk id="3" creationId="{31A2A0EA-210F-46B1-9C79-F5A71071AEBF}"/>
          </ac:spMkLst>
        </pc:spChg>
        <pc:spChg chg="add">
          <ac:chgData name="Susan Kaplan" userId="9a1a4228da361b1e" providerId="LiveId" clId="{58AF7E23-FCA0-49DE-8318-7E6C0D3CCDEA}" dt="2025-10-13T20:37:58.725" v="2195" actId="26606"/>
          <ac:spMkLst>
            <pc:docMk/>
            <pc:sldMk cId="420476932" sldId="263"/>
            <ac:spMk id="12" creationId="{4CFCD50F-4BF3-4733-BD42-5567080A7017}"/>
          </ac:spMkLst>
        </pc:spChg>
        <pc:spChg chg="add">
          <ac:chgData name="Susan Kaplan" userId="9a1a4228da361b1e" providerId="LiveId" clId="{58AF7E23-FCA0-49DE-8318-7E6C0D3CCDEA}" dt="2025-10-13T20:37:58.725" v="2195" actId="26606"/>
          <ac:spMkLst>
            <pc:docMk/>
            <pc:sldMk cId="420476932" sldId="263"/>
            <ac:spMk id="14" creationId="{97C2466A-2320-4205-BDC2-056CD8BC2C53}"/>
          </ac:spMkLst>
        </pc:spChg>
        <pc:spChg chg="add">
          <ac:chgData name="Susan Kaplan" userId="9a1a4228da361b1e" providerId="LiveId" clId="{58AF7E23-FCA0-49DE-8318-7E6C0D3CCDEA}" dt="2025-10-13T20:37:58.725" v="2195" actId="26606"/>
          <ac:spMkLst>
            <pc:docMk/>
            <pc:sldMk cId="420476932" sldId="263"/>
            <ac:spMk id="16" creationId="{C24F77B6-3AFC-4981-A39A-15994073E10F}"/>
          </ac:spMkLst>
        </pc:spChg>
        <pc:spChg chg="add">
          <ac:chgData name="Susan Kaplan" userId="9a1a4228da361b1e" providerId="LiveId" clId="{58AF7E23-FCA0-49DE-8318-7E6C0D3CCDEA}" dt="2025-10-13T20:37:58.725" v="2195" actId="26606"/>
          <ac:spMkLst>
            <pc:docMk/>
            <pc:sldMk cId="420476932" sldId="263"/>
            <ac:spMk id="20" creationId="{B7D21A87-2874-4438-84BA-E02F7C632784}"/>
          </ac:spMkLst>
        </pc:spChg>
        <pc:spChg chg="add">
          <ac:chgData name="Susan Kaplan" userId="9a1a4228da361b1e" providerId="LiveId" clId="{58AF7E23-FCA0-49DE-8318-7E6C0D3CCDEA}" dt="2025-10-13T20:37:58.725" v="2195" actId="26606"/>
          <ac:spMkLst>
            <pc:docMk/>
            <pc:sldMk cId="420476932" sldId="263"/>
            <ac:spMk id="22" creationId="{0B0A69F5-520C-404C-9614-071AAE13870F}"/>
          </ac:spMkLst>
        </pc:spChg>
        <pc:spChg chg="add">
          <ac:chgData name="Susan Kaplan" userId="9a1a4228da361b1e" providerId="LiveId" clId="{58AF7E23-FCA0-49DE-8318-7E6C0D3CCDEA}" dt="2025-10-13T20:37:58.725" v="2195" actId="26606"/>
          <ac:spMkLst>
            <pc:docMk/>
            <pc:sldMk cId="420476932" sldId="263"/>
            <ac:spMk id="24" creationId="{54D683B1-E7B7-4AF5-8BF1-00757F13FBE1}"/>
          </ac:spMkLst>
        </pc:spChg>
        <pc:spChg chg="add">
          <ac:chgData name="Susan Kaplan" userId="9a1a4228da361b1e" providerId="LiveId" clId="{58AF7E23-FCA0-49DE-8318-7E6C0D3CCDEA}" dt="2025-10-13T20:37:58.725" v="2195" actId="26606"/>
          <ac:spMkLst>
            <pc:docMk/>
            <pc:sldMk cId="420476932" sldId="263"/>
            <ac:spMk id="26" creationId="{7B07ECB0-AC96-4F4F-AB0C-44EA1353CE09}"/>
          </ac:spMkLst>
        </pc:spChg>
        <pc:picChg chg="add mod ord">
          <ac:chgData name="Susan Kaplan" userId="9a1a4228da361b1e" providerId="LiveId" clId="{58AF7E23-FCA0-49DE-8318-7E6C0D3CCDEA}" dt="2025-10-13T20:38:02.096" v="2196" actId="27614"/>
          <ac:picMkLst>
            <pc:docMk/>
            <pc:sldMk cId="420476932" sldId="263"/>
            <ac:picMk id="5" creationId="{CDB126DC-3E0B-4545-BEDD-357229FDC721}"/>
          </ac:picMkLst>
        </pc:picChg>
        <pc:picChg chg="add mod">
          <ac:chgData name="Susan Kaplan" userId="9a1a4228da361b1e" providerId="LiveId" clId="{58AF7E23-FCA0-49DE-8318-7E6C0D3CCDEA}" dt="2025-10-13T20:38:02.346" v="2199" actId="962"/>
          <ac:picMkLst>
            <pc:docMk/>
            <pc:sldMk cId="420476932" sldId="263"/>
            <ac:picMk id="7" creationId="{87F85F30-80E0-4C0F-840B-D01AA886F48E}"/>
          </ac:picMkLst>
        </pc:picChg>
        <pc:cxnChg chg="add">
          <ac:chgData name="Susan Kaplan" userId="9a1a4228da361b1e" providerId="LiveId" clId="{58AF7E23-FCA0-49DE-8318-7E6C0D3CCDEA}" dt="2025-10-13T20:37:58.725" v="2195" actId="26606"/>
          <ac:cxnSpMkLst>
            <pc:docMk/>
            <pc:sldMk cId="420476932" sldId="263"/>
            <ac:cxnSpMk id="18" creationId="{E622A300-A12E-4C3D-A574-71AFFA8F2B51}"/>
          </ac:cxnSpMkLst>
        </pc:cxnChg>
      </pc:sldChg>
      <pc:sldChg chg="addSp modSp new mod setBg">
        <pc:chgData name="Susan Kaplan" userId="9a1a4228da361b1e" providerId="LiveId" clId="{58AF7E23-FCA0-49DE-8318-7E6C0D3CCDEA}" dt="2025-10-20T12:54:03.900" v="6511" actId="20577"/>
        <pc:sldMkLst>
          <pc:docMk/>
          <pc:sldMk cId="1407900570" sldId="264"/>
        </pc:sldMkLst>
        <pc:spChg chg="mod">
          <ac:chgData name="Susan Kaplan" userId="9a1a4228da361b1e" providerId="LiveId" clId="{58AF7E23-FCA0-49DE-8318-7E6C0D3CCDEA}" dt="2025-10-16T17:53:06.084" v="5963" actId="14100"/>
          <ac:spMkLst>
            <pc:docMk/>
            <pc:sldMk cId="1407900570" sldId="264"/>
            <ac:spMk id="2" creationId="{2374BB8D-8392-490F-A0D2-DDB21CD3EAF8}"/>
          </ac:spMkLst>
        </pc:spChg>
        <pc:spChg chg="mod">
          <ac:chgData name="Susan Kaplan" userId="9a1a4228da361b1e" providerId="LiveId" clId="{58AF7E23-FCA0-49DE-8318-7E6C0D3CCDEA}" dt="2025-10-20T12:54:03.900" v="6511" actId="20577"/>
          <ac:spMkLst>
            <pc:docMk/>
            <pc:sldMk cId="1407900570" sldId="264"/>
            <ac:spMk id="3" creationId="{39A1B32A-C3E6-4E91-AAB8-14856D878FDB}"/>
          </ac:spMkLst>
        </pc:spChg>
        <pc:spChg chg="mod">
          <ac:chgData name="Susan Kaplan" userId="9a1a4228da361b1e" providerId="LiveId" clId="{58AF7E23-FCA0-49DE-8318-7E6C0D3CCDEA}" dt="2025-10-14T19:16:13.529" v="5523" actId="26606"/>
          <ac:spMkLst>
            <pc:docMk/>
            <pc:sldMk cId="1407900570" sldId="264"/>
            <ac:spMk id="4" creationId="{2CDF7F73-33A0-430B-9B39-215B4F01A61D}"/>
          </ac:spMkLst>
        </pc:spChg>
        <pc:spChg chg="add">
          <ac:chgData name="Susan Kaplan" userId="9a1a4228da361b1e" providerId="LiveId" clId="{58AF7E23-FCA0-49DE-8318-7E6C0D3CCDEA}" dt="2025-10-14T19:16:13.529" v="5523" actId="26606"/>
          <ac:spMkLst>
            <pc:docMk/>
            <pc:sldMk cId="1407900570" sldId="264"/>
            <ac:spMk id="9" creationId="{35230A27-1553-42F8-99D7-829868E13715}"/>
          </ac:spMkLst>
        </pc:spChg>
        <pc:spChg chg="add">
          <ac:chgData name="Susan Kaplan" userId="9a1a4228da361b1e" providerId="LiveId" clId="{58AF7E23-FCA0-49DE-8318-7E6C0D3CCDEA}" dt="2025-10-14T19:16:13.529" v="5523" actId="26606"/>
          <ac:spMkLst>
            <pc:docMk/>
            <pc:sldMk cId="1407900570" sldId="264"/>
            <ac:spMk id="11" creationId="{A772232D-B4D6-429F-B3D1-2D9891B85E08}"/>
          </ac:spMkLst>
        </pc:spChg>
        <pc:cxnChg chg="add">
          <ac:chgData name="Susan Kaplan" userId="9a1a4228da361b1e" providerId="LiveId" clId="{58AF7E23-FCA0-49DE-8318-7E6C0D3CCDEA}" dt="2025-10-14T19:16:13.529" v="5523" actId="26606"/>
          <ac:cxnSpMkLst>
            <pc:docMk/>
            <pc:sldMk cId="1407900570" sldId="264"/>
            <ac:cxnSpMk id="13" creationId="{02CC3441-26B3-4381-B3DF-8AE3C288BC0D}"/>
          </ac:cxnSpMkLst>
        </pc:cxnChg>
      </pc:sldChg>
      <pc:sldChg chg="delSp modSp new mod">
        <pc:chgData name="Susan Kaplan" userId="9a1a4228da361b1e" providerId="LiveId" clId="{58AF7E23-FCA0-49DE-8318-7E6C0D3CCDEA}" dt="2025-10-14T13:04:29.085" v="3650" actId="255"/>
        <pc:sldMkLst>
          <pc:docMk/>
          <pc:sldMk cId="407585177" sldId="265"/>
        </pc:sldMkLst>
        <pc:spChg chg="mod">
          <ac:chgData name="Susan Kaplan" userId="9a1a4228da361b1e" providerId="LiveId" clId="{58AF7E23-FCA0-49DE-8318-7E6C0D3CCDEA}" dt="2025-10-14T13:04:29.085" v="3650" actId="255"/>
          <ac:spMkLst>
            <pc:docMk/>
            <pc:sldMk cId="407585177" sldId="265"/>
            <ac:spMk id="2" creationId="{44CC7C3D-52E6-461E-B546-545F8B818A86}"/>
          </ac:spMkLst>
        </pc:spChg>
        <pc:spChg chg="del">
          <ac:chgData name="Susan Kaplan" userId="9a1a4228da361b1e" providerId="LiveId" clId="{58AF7E23-FCA0-49DE-8318-7E6C0D3CCDEA}" dt="2025-10-13T19:31:27.622" v="168" actId="478"/>
          <ac:spMkLst>
            <pc:docMk/>
            <pc:sldMk cId="407585177" sldId="265"/>
            <ac:spMk id="3" creationId="{10F22824-9E42-424E-9F34-0AF4F54930D8}"/>
          </ac:spMkLst>
        </pc:spChg>
      </pc:sldChg>
      <pc:sldChg chg="addSp delSp modSp new mod">
        <pc:chgData name="Susan Kaplan" userId="9a1a4228da361b1e" providerId="LiveId" clId="{58AF7E23-FCA0-49DE-8318-7E6C0D3CCDEA}" dt="2025-10-20T12:55:59.946" v="6552" actId="20577"/>
        <pc:sldMkLst>
          <pc:docMk/>
          <pc:sldMk cId="3011316149" sldId="266"/>
        </pc:sldMkLst>
        <pc:spChg chg="mod">
          <ac:chgData name="Susan Kaplan" userId="9a1a4228da361b1e" providerId="LiveId" clId="{58AF7E23-FCA0-49DE-8318-7E6C0D3CCDEA}" dt="2025-10-16T17:55:26.370" v="5980" actId="14100"/>
          <ac:spMkLst>
            <pc:docMk/>
            <pc:sldMk cId="3011316149" sldId="266"/>
            <ac:spMk id="2" creationId="{5110ED9E-3AA5-45DA-85D9-72C232DC3422}"/>
          </ac:spMkLst>
        </pc:spChg>
        <pc:spChg chg="del mod">
          <ac:chgData name="Susan Kaplan" userId="9a1a4228da361b1e" providerId="LiveId" clId="{58AF7E23-FCA0-49DE-8318-7E6C0D3CCDEA}" dt="2025-10-14T18:37:13.574" v="5432" actId="26606"/>
          <ac:spMkLst>
            <pc:docMk/>
            <pc:sldMk cId="3011316149" sldId="266"/>
            <ac:spMk id="3" creationId="{33CD95A3-6244-4BDE-BD51-00B2576B6F3E}"/>
          </ac:spMkLst>
        </pc:spChg>
        <pc:graphicFrameChg chg="add mod">
          <ac:chgData name="Susan Kaplan" userId="9a1a4228da361b1e" providerId="LiveId" clId="{58AF7E23-FCA0-49DE-8318-7E6C0D3CCDEA}" dt="2025-10-20T12:55:59.946" v="6552" actId="20577"/>
          <ac:graphicFrameMkLst>
            <pc:docMk/>
            <pc:sldMk cId="3011316149" sldId="266"/>
            <ac:graphicFrameMk id="6" creationId="{3B443CCC-8F23-4222-529E-70DE035EC5C6}"/>
          </ac:graphicFrameMkLst>
        </pc:graphicFrameChg>
      </pc:sldChg>
      <pc:sldChg chg="addSp modSp new mod setBg">
        <pc:chgData name="Susan Kaplan" userId="9a1a4228da361b1e" providerId="LiveId" clId="{58AF7E23-FCA0-49DE-8318-7E6C0D3CCDEA}" dt="2025-10-16T17:53:48.174" v="5964" actId="255"/>
        <pc:sldMkLst>
          <pc:docMk/>
          <pc:sldMk cId="597121374" sldId="267"/>
        </pc:sldMkLst>
        <pc:spChg chg="mod">
          <ac:chgData name="Susan Kaplan" userId="9a1a4228da361b1e" providerId="LiveId" clId="{58AF7E23-FCA0-49DE-8318-7E6C0D3CCDEA}" dt="2025-10-16T17:53:48.174" v="5964" actId="255"/>
          <ac:spMkLst>
            <pc:docMk/>
            <pc:sldMk cId="597121374" sldId="267"/>
            <ac:spMk id="2" creationId="{DC062AA6-67F5-4854-A198-A72806C6B28C}"/>
          </ac:spMkLst>
        </pc:spChg>
        <pc:spChg chg="mod">
          <ac:chgData name="Susan Kaplan" userId="9a1a4228da361b1e" providerId="LiveId" clId="{58AF7E23-FCA0-49DE-8318-7E6C0D3CCDEA}" dt="2025-10-14T18:37:54.086" v="5435" actId="27636"/>
          <ac:spMkLst>
            <pc:docMk/>
            <pc:sldMk cId="597121374" sldId="267"/>
            <ac:spMk id="3" creationId="{22E6B056-CF6D-42C1-ACDD-816E033E086A}"/>
          </ac:spMkLst>
        </pc:spChg>
        <pc:spChg chg="mod">
          <ac:chgData name="Susan Kaplan" userId="9a1a4228da361b1e" providerId="LiveId" clId="{58AF7E23-FCA0-49DE-8318-7E6C0D3CCDEA}" dt="2025-10-14T18:37:41.214" v="5433" actId="26606"/>
          <ac:spMkLst>
            <pc:docMk/>
            <pc:sldMk cId="597121374" sldId="267"/>
            <ac:spMk id="4" creationId="{4C57D9D9-73BD-4D11-9981-D5BB9A650D6A}"/>
          </ac:spMkLst>
        </pc:spChg>
        <pc:spChg chg="add">
          <ac:chgData name="Susan Kaplan" userId="9a1a4228da361b1e" providerId="LiveId" clId="{58AF7E23-FCA0-49DE-8318-7E6C0D3CCDEA}" dt="2025-10-14T18:37:41.214" v="5433" actId="26606"/>
          <ac:spMkLst>
            <pc:docMk/>
            <pc:sldMk cId="597121374" sldId="267"/>
            <ac:spMk id="9" creationId="{C843AFC8-D8D0-4784-B08C-6324FA88E6DD}"/>
          </ac:spMkLst>
        </pc:spChg>
        <pc:spChg chg="add">
          <ac:chgData name="Susan Kaplan" userId="9a1a4228da361b1e" providerId="LiveId" clId="{58AF7E23-FCA0-49DE-8318-7E6C0D3CCDEA}" dt="2025-10-14T18:37:41.214" v="5433" actId="26606"/>
          <ac:spMkLst>
            <pc:docMk/>
            <pc:sldMk cId="597121374" sldId="267"/>
            <ac:spMk id="11" creationId="{854B1A56-8AFB-4D4F-8D98-1E832D6FFE67}"/>
          </ac:spMkLst>
        </pc:spChg>
        <pc:spChg chg="add">
          <ac:chgData name="Susan Kaplan" userId="9a1a4228da361b1e" providerId="LiveId" clId="{58AF7E23-FCA0-49DE-8318-7E6C0D3CCDEA}" dt="2025-10-14T18:37:41.214" v="5433" actId="26606"/>
          <ac:spMkLst>
            <pc:docMk/>
            <pc:sldMk cId="597121374" sldId="267"/>
            <ac:spMk id="13" creationId="{F8E828FC-05B4-4BA4-92D3-3DF79D42D88E}"/>
          </ac:spMkLst>
        </pc:spChg>
      </pc:sldChg>
      <pc:sldChg chg="addSp delSp modSp new mod setBg">
        <pc:chgData name="Susan Kaplan" userId="9a1a4228da361b1e" providerId="LiveId" clId="{58AF7E23-FCA0-49DE-8318-7E6C0D3CCDEA}" dt="2025-10-20T13:12:01.494" v="7043" actId="1076"/>
        <pc:sldMkLst>
          <pc:docMk/>
          <pc:sldMk cId="2053290869" sldId="268"/>
        </pc:sldMkLst>
        <pc:spChg chg="mod">
          <ac:chgData name="Susan Kaplan" userId="9a1a4228da361b1e" providerId="LiveId" clId="{58AF7E23-FCA0-49DE-8318-7E6C0D3CCDEA}" dt="2025-10-20T13:11:52.304" v="7041" actId="14100"/>
          <ac:spMkLst>
            <pc:docMk/>
            <pc:sldMk cId="2053290869" sldId="268"/>
            <ac:spMk id="2" creationId="{D7E6A7B3-9E10-4039-BDEB-B0184D95F60C}"/>
          </ac:spMkLst>
        </pc:spChg>
        <pc:spChg chg="mod">
          <ac:chgData name="Susan Kaplan" userId="9a1a4228da361b1e" providerId="LiveId" clId="{58AF7E23-FCA0-49DE-8318-7E6C0D3CCDEA}" dt="2025-10-20T13:11:57.571" v="7042" actId="14100"/>
          <ac:spMkLst>
            <pc:docMk/>
            <pc:sldMk cId="2053290869" sldId="268"/>
            <ac:spMk id="3" creationId="{ABB11132-8987-4607-B9E5-4D8D92537755}"/>
          </ac:spMkLst>
        </pc:spChg>
        <pc:spChg chg="mod ord">
          <ac:chgData name="Susan Kaplan" userId="9a1a4228da361b1e" providerId="LiveId" clId="{58AF7E23-FCA0-49DE-8318-7E6C0D3CCDEA}" dt="2025-10-14T18:40:30.340" v="5474" actId="26606"/>
          <ac:spMkLst>
            <pc:docMk/>
            <pc:sldMk cId="2053290869" sldId="268"/>
            <ac:spMk id="4" creationId="{1B3D8E97-2A1B-43B9-B2BC-75925599CEA2}"/>
          </ac:spMkLst>
        </pc:spChg>
        <pc:spChg chg="add del">
          <ac:chgData name="Susan Kaplan" userId="9a1a4228da361b1e" providerId="LiveId" clId="{58AF7E23-FCA0-49DE-8318-7E6C0D3CCDEA}" dt="2025-10-14T18:40:30.340" v="5474" actId="26606"/>
          <ac:spMkLst>
            <pc:docMk/>
            <pc:sldMk cId="2053290869" sldId="268"/>
            <ac:spMk id="9" creationId="{35230A27-1553-42F8-99D7-829868E13715}"/>
          </ac:spMkLst>
        </pc:spChg>
        <pc:spChg chg="add del">
          <ac:chgData name="Susan Kaplan" userId="9a1a4228da361b1e" providerId="LiveId" clId="{58AF7E23-FCA0-49DE-8318-7E6C0D3CCDEA}" dt="2025-10-14T18:40:30.340" v="5474" actId="26606"/>
          <ac:spMkLst>
            <pc:docMk/>
            <pc:sldMk cId="2053290869" sldId="268"/>
            <ac:spMk id="11" creationId="{A772232D-B4D6-429F-B3D1-2D9891B85E08}"/>
          </ac:spMkLst>
        </pc:spChg>
        <pc:picChg chg="add mod">
          <ac:chgData name="Susan Kaplan" userId="9a1a4228da361b1e" providerId="LiveId" clId="{58AF7E23-FCA0-49DE-8318-7E6C0D3CCDEA}" dt="2025-10-20T13:12:01.494" v="7043" actId="1076"/>
          <ac:picMkLst>
            <pc:docMk/>
            <pc:sldMk cId="2053290869" sldId="268"/>
            <ac:picMk id="6" creationId="{65AC36B6-496C-48D8-9E50-8790F0DDD507}"/>
          </ac:picMkLst>
        </pc:picChg>
        <pc:cxnChg chg="add del">
          <ac:chgData name="Susan Kaplan" userId="9a1a4228da361b1e" providerId="LiveId" clId="{58AF7E23-FCA0-49DE-8318-7E6C0D3CCDEA}" dt="2025-10-14T18:40:30.340" v="5474" actId="26606"/>
          <ac:cxnSpMkLst>
            <pc:docMk/>
            <pc:sldMk cId="2053290869" sldId="268"/>
            <ac:cxnSpMk id="13" creationId="{02CC3441-26B3-4381-B3DF-8AE3C288BC0D}"/>
          </ac:cxnSpMkLst>
        </pc:cxnChg>
      </pc:sldChg>
      <pc:sldChg chg="addSp modSp new mod setBg">
        <pc:chgData name="Susan Kaplan" userId="9a1a4228da361b1e" providerId="LiveId" clId="{58AF7E23-FCA0-49DE-8318-7E6C0D3CCDEA}" dt="2025-10-20T13:12:42.287" v="7070" actId="14100"/>
        <pc:sldMkLst>
          <pc:docMk/>
          <pc:sldMk cId="2558211702" sldId="269"/>
        </pc:sldMkLst>
        <pc:spChg chg="mod">
          <ac:chgData name="Susan Kaplan" userId="9a1a4228da361b1e" providerId="LiveId" clId="{58AF7E23-FCA0-49DE-8318-7E6C0D3CCDEA}" dt="2025-10-16T17:55:54.527" v="5982" actId="255"/>
          <ac:spMkLst>
            <pc:docMk/>
            <pc:sldMk cId="2558211702" sldId="269"/>
            <ac:spMk id="2" creationId="{52DEA4DD-74F7-41BC-93F5-35F249F6E67A}"/>
          </ac:spMkLst>
        </pc:spChg>
        <pc:spChg chg="mod">
          <ac:chgData name="Susan Kaplan" userId="9a1a4228da361b1e" providerId="LiveId" clId="{58AF7E23-FCA0-49DE-8318-7E6C0D3CCDEA}" dt="2025-10-20T13:12:42.287" v="7070" actId="14100"/>
          <ac:spMkLst>
            <pc:docMk/>
            <pc:sldMk cId="2558211702" sldId="269"/>
            <ac:spMk id="3" creationId="{1C331A21-B823-4FE0-A3FC-C1E940047ECD}"/>
          </ac:spMkLst>
        </pc:spChg>
        <pc:spChg chg="mod">
          <ac:chgData name="Susan Kaplan" userId="9a1a4228da361b1e" providerId="LiveId" clId="{58AF7E23-FCA0-49DE-8318-7E6C0D3CCDEA}" dt="2025-10-14T18:41:14.856" v="5480" actId="26606"/>
          <ac:spMkLst>
            <pc:docMk/>
            <pc:sldMk cId="2558211702" sldId="269"/>
            <ac:spMk id="4" creationId="{C1F395B9-7459-47A1-9B70-B78D7EB5646A}"/>
          </ac:spMkLst>
        </pc:spChg>
        <pc:spChg chg="add">
          <ac:chgData name="Susan Kaplan" userId="9a1a4228da361b1e" providerId="LiveId" clId="{58AF7E23-FCA0-49DE-8318-7E6C0D3CCDEA}" dt="2025-10-14T18:41:14.856" v="5480" actId="26606"/>
          <ac:spMkLst>
            <pc:docMk/>
            <pc:sldMk cId="2558211702" sldId="269"/>
            <ac:spMk id="9" creationId="{3741B58E-3B65-4A01-A276-975AB2CF8A08}"/>
          </ac:spMkLst>
        </pc:spChg>
        <pc:spChg chg="add">
          <ac:chgData name="Susan Kaplan" userId="9a1a4228da361b1e" providerId="LiveId" clId="{58AF7E23-FCA0-49DE-8318-7E6C0D3CCDEA}" dt="2025-10-14T18:41:14.856" v="5480" actId="26606"/>
          <ac:spMkLst>
            <pc:docMk/>
            <pc:sldMk cId="2558211702" sldId="269"/>
            <ac:spMk id="11" creationId="{7AAC67C3-831B-4AB1-A259-DFB839CAFAFC}"/>
          </ac:spMkLst>
        </pc:spChg>
        <pc:spChg chg="add">
          <ac:chgData name="Susan Kaplan" userId="9a1a4228da361b1e" providerId="LiveId" clId="{58AF7E23-FCA0-49DE-8318-7E6C0D3CCDEA}" dt="2025-10-14T18:41:14.856" v="5480" actId="26606"/>
          <ac:spMkLst>
            <pc:docMk/>
            <pc:sldMk cId="2558211702" sldId="269"/>
            <ac:spMk id="13" creationId="{054B3F04-9EAC-45C0-B3CE-0387EEA10A0C}"/>
          </ac:spMkLst>
        </pc:spChg>
      </pc:sldChg>
      <pc:sldChg chg="addSp delSp modSp new mod setBg">
        <pc:chgData name="Susan Kaplan" userId="9a1a4228da361b1e" providerId="LiveId" clId="{58AF7E23-FCA0-49DE-8318-7E6C0D3CCDEA}" dt="2025-10-20T12:58:39.949" v="6686" actId="14100"/>
        <pc:sldMkLst>
          <pc:docMk/>
          <pc:sldMk cId="3653520926" sldId="270"/>
        </pc:sldMkLst>
        <pc:spChg chg="mod">
          <ac:chgData name="Susan Kaplan" userId="9a1a4228da361b1e" providerId="LiveId" clId="{58AF7E23-FCA0-49DE-8318-7E6C0D3CCDEA}" dt="2025-10-20T12:58:39.949" v="6686" actId="14100"/>
          <ac:spMkLst>
            <pc:docMk/>
            <pc:sldMk cId="3653520926" sldId="270"/>
            <ac:spMk id="2" creationId="{EF8AA474-4DFD-4168-839D-81AEB6964FA6}"/>
          </ac:spMkLst>
        </pc:spChg>
        <pc:spChg chg="mod">
          <ac:chgData name="Susan Kaplan" userId="9a1a4228da361b1e" providerId="LiveId" clId="{58AF7E23-FCA0-49DE-8318-7E6C0D3CCDEA}" dt="2025-10-17T19:35:08.600" v="6255" actId="255"/>
          <ac:spMkLst>
            <pc:docMk/>
            <pc:sldMk cId="3653520926" sldId="270"/>
            <ac:spMk id="3" creationId="{18980BDD-86B5-4FE8-82BE-787903025EE9}"/>
          </ac:spMkLst>
        </pc:spChg>
        <pc:spChg chg="mod ord">
          <ac:chgData name="Susan Kaplan" userId="9a1a4228da361b1e" providerId="LiveId" clId="{58AF7E23-FCA0-49DE-8318-7E6C0D3CCDEA}" dt="2025-10-14T19:15:19.479" v="5491" actId="26606"/>
          <ac:spMkLst>
            <pc:docMk/>
            <pc:sldMk cId="3653520926" sldId="270"/>
            <ac:spMk id="4" creationId="{2D858D0F-8F9C-4E9B-93FA-940062662C5A}"/>
          </ac:spMkLst>
        </pc:spChg>
        <pc:spChg chg="add">
          <ac:chgData name="Susan Kaplan" userId="9a1a4228da361b1e" providerId="LiveId" clId="{58AF7E23-FCA0-49DE-8318-7E6C0D3CCDEA}" dt="2025-10-17T19:33:52.231" v="6220" actId="26606"/>
          <ac:spMkLst>
            <pc:docMk/>
            <pc:sldMk cId="3653520926" sldId="270"/>
            <ac:spMk id="11" creationId="{52ABB703-2B0E-4C3B-B4A2-F3973548E561}"/>
          </ac:spMkLst>
        </pc:spChg>
        <pc:spChg chg="add">
          <ac:chgData name="Susan Kaplan" userId="9a1a4228da361b1e" providerId="LiveId" clId="{58AF7E23-FCA0-49DE-8318-7E6C0D3CCDEA}" dt="2025-10-17T19:33:52.231" v="6220" actId="26606"/>
          <ac:spMkLst>
            <pc:docMk/>
            <pc:sldMk cId="3653520926" sldId="270"/>
            <ac:spMk id="15" creationId="{E95DA498-D9A2-4DA9-B9DA-B3776E08CF7E}"/>
          </ac:spMkLst>
        </pc:spChg>
        <pc:spChg chg="add">
          <ac:chgData name="Susan Kaplan" userId="9a1a4228da361b1e" providerId="LiveId" clId="{58AF7E23-FCA0-49DE-8318-7E6C0D3CCDEA}" dt="2025-10-17T19:33:52.231" v="6220" actId="26606"/>
          <ac:spMkLst>
            <pc:docMk/>
            <pc:sldMk cId="3653520926" sldId="270"/>
            <ac:spMk id="17" creationId="{82A73093-4B9D-420D-B17E-52293703A1D4}"/>
          </ac:spMkLst>
        </pc:spChg>
        <pc:picChg chg="add del mod">
          <ac:chgData name="Susan Kaplan" userId="9a1a4228da361b1e" providerId="LiveId" clId="{58AF7E23-FCA0-49DE-8318-7E6C0D3CCDEA}" dt="2025-10-17T19:32:30.299" v="6174" actId="21"/>
          <ac:picMkLst>
            <pc:docMk/>
            <pc:sldMk cId="3653520926" sldId="270"/>
            <ac:picMk id="6" creationId="{13448CF8-3E4B-47A6-A3CE-B4A5ABE7A40C}"/>
          </ac:picMkLst>
        </pc:picChg>
        <pc:picChg chg="add mod">
          <ac:chgData name="Susan Kaplan" userId="9a1a4228da361b1e" providerId="LiveId" clId="{58AF7E23-FCA0-49DE-8318-7E6C0D3CCDEA}" dt="2025-10-17T19:34:31.594" v="6247" actId="1076"/>
          <ac:picMkLst>
            <pc:docMk/>
            <pc:sldMk cId="3653520926" sldId="270"/>
            <ac:picMk id="8" creationId="{9BC11D66-BC34-D319-C1D8-14E1C308E86C}"/>
          </ac:picMkLst>
        </pc:picChg>
        <pc:cxnChg chg="add">
          <ac:chgData name="Susan Kaplan" userId="9a1a4228da361b1e" providerId="LiveId" clId="{58AF7E23-FCA0-49DE-8318-7E6C0D3CCDEA}" dt="2025-10-17T19:33:52.231" v="6220" actId="26606"/>
          <ac:cxnSpMkLst>
            <pc:docMk/>
            <pc:sldMk cId="3653520926" sldId="270"/>
            <ac:cxnSpMk id="13" creationId="{9C21570E-E159-49A6-9891-FA397B7A92D3}"/>
          </ac:cxnSpMkLst>
        </pc:cxnChg>
      </pc:sldChg>
      <pc:sldChg chg="addSp modSp new mod setBg">
        <pc:chgData name="Susan Kaplan" userId="9a1a4228da361b1e" providerId="LiveId" clId="{58AF7E23-FCA0-49DE-8318-7E6C0D3CCDEA}" dt="2025-10-20T13:10:29.598" v="7021" actId="14100"/>
        <pc:sldMkLst>
          <pc:docMk/>
          <pc:sldMk cId="3435254135" sldId="271"/>
        </pc:sldMkLst>
        <pc:spChg chg="mod">
          <ac:chgData name="Susan Kaplan" userId="9a1a4228da361b1e" providerId="LiveId" clId="{58AF7E23-FCA0-49DE-8318-7E6C0D3CCDEA}" dt="2025-10-20T12:59:02.887" v="6704" actId="20577"/>
          <ac:spMkLst>
            <pc:docMk/>
            <pc:sldMk cId="3435254135" sldId="271"/>
            <ac:spMk id="2" creationId="{9B002769-F11A-425E-BAF5-9982BED46A13}"/>
          </ac:spMkLst>
        </pc:spChg>
        <pc:spChg chg="mod">
          <ac:chgData name="Susan Kaplan" userId="9a1a4228da361b1e" providerId="LiveId" clId="{58AF7E23-FCA0-49DE-8318-7E6C0D3CCDEA}" dt="2025-10-20T13:10:29.598" v="7021" actId="14100"/>
          <ac:spMkLst>
            <pc:docMk/>
            <pc:sldMk cId="3435254135" sldId="271"/>
            <ac:spMk id="3" creationId="{2BA4431A-DEEB-4261-8287-88BD6BCF6ECC}"/>
          </ac:spMkLst>
        </pc:spChg>
        <pc:spChg chg="mod">
          <ac:chgData name="Susan Kaplan" userId="9a1a4228da361b1e" providerId="LiveId" clId="{58AF7E23-FCA0-49DE-8318-7E6C0D3CCDEA}" dt="2025-10-14T19:11:21.088" v="5485" actId="26606"/>
          <ac:spMkLst>
            <pc:docMk/>
            <pc:sldMk cId="3435254135" sldId="271"/>
            <ac:spMk id="4" creationId="{1A18B088-3596-4CF9-9799-91236AA26B70}"/>
          </ac:spMkLst>
        </pc:spChg>
        <pc:spChg chg="add">
          <ac:chgData name="Susan Kaplan" userId="9a1a4228da361b1e" providerId="LiveId" clId="{58AF7E23-FCA0-49DE-8318-7E6C0D3CCDEA}" dt="2025-10-14T19:11:21.088" v="5485" actId="26606"/>
          <ac:spMkLst>
            <pc:docMk/>
            <pc:sldMk cId="3435254135" sldId="271"/>
            <ac:spMk id="9" creationId="{CECF0FC6-D57B-48B6-9036-F4FFD91A4B34}"/>
          </ac:spMkLst>
        </pc:spChg>
        <pc:spChg chg="add">
          <ac:chgData name="Susan Kaplan" userId="9a1a4228da361b1e" providerId="LiveId" clId="{58AF7E23-FCA0-49DE-8318-7E6C0D3CCDEA}" dt="2025-10-14T19:11:21.088" v="5485" actId="26606"/>
          <ac:spMkLst>
            <pc:docMk/>
            <pc:sldMk cId="3435254135" sldId="271"/>
            <ac:spMk id="11" creationId="{717A211C-5863-4303-AC3D-AEBFDF6D6A4C}"/>
          </ac:spMkLst>
        </pc:spChg>
        <pc:spChg chg="add">
          <ac:chgData name="Susan Kaplan" userId="9a1a4228da361b1e" providerId="LiveId" clId="{58AF7E23-FCA0-49DE-8318-7E6C0D3CCDEA}" dt="2025-10-14T19:11:21.088" v="5485" actId="26606"/>
          <ac:spMkLst>
            <pc:docMk/>
            <pc:sldMk cId="3435254135" sldId="271"/>
            <ac:spMk id="13" creationId="{087519CD-2FFF-42E3-BB0C-FEAA828BA5DB}"/>
          </ac:spMkLst>
        </pc:spChg>
      </pc:sldChg>
      <pc:sldChg chg="addSp modSp new mod">
        <pc:chgData name="Susan Kaplan" userId="9a1a4228da361b1e" providerId="LiveId" clId="{58AF7E23-FCA0-49DE-8318-7E6C0D3CCDEA}" dt="2025-10-20T13:11:00.013" v="7033" actId="6549"/>
        <pc:sldMkLst>
          <pc:docMk/>
          <pc:sldMk cId="3107095221" sldId="272"/>
        </pc:sldMkLst>
        <pc:spChg chg="mod">
          <ac:chgData name="Susan Kaplan" userId="9a1a4228da361b1e" providerId="LiveId" clId="{58AF7E23-FCA0-49DE-8318-7E6C0D3CCDEA}" dt="2025-10-14T13:03:43.824" v="3617" actId="20577"/>
          <ac:spMkLst>
            <pc:docMk/>
            <pc:sldMk cId="3107095221" sldId="272"/>
            <ac:spMk id="2" creationId="{6C80501E-4658-4F6E-8CDC-9865006D6878}"/>
          </ac:spMkLst>
        </pc:spChg>
        <pc:spChg chg="mod">
          <ac:chgData name="Susan Kaplan" userId="9a1a4228da361b1e" providerId="LiveId" clId="{58AF7E23-FCA0-49DE-8318-7E6C0D3CCDEA}" dt="2025-10-20T13:11:00.013" v="7033" actId="6549"/>
          <ac:spMkLst>
            <pc:docMk/>
            <pc:sldMk cId="3107095221" sldId="272"/>
            <ac:spMk id="3" creationId="{34ABF12F-F6BB-448C-8DE9-33877C2E2A98}"/>
          </ac:spMkLst>
        </pc:spChg>
        <pc:graphicFrameChg chg="add mod modGraphic">
          <ac:chgData name="Susan Kaplan" userId="9a1a4228da361b1e" providerId="LiveId" clId="{58AF7E23-FCA0-49DE-8318-7E6C0D3CCDEA}" dt="2025-10-20T12:55:21.133" v="6523" actId="14100"/>
          <ac:graphicFrameMkLst>
            <pc:docMk/>
            <pc:sldMk cId="3107095221" sldId="272"/>
            <ac:graphicFrameMk id="5" creationId="{601C8CF9-6007-4285-B719-7CA13C977255}"/>
          </ac:graphicFrameMkLst>
        </pc:graphicFrameChg>
      </pc:sldChg>
      <pc:sldChg chg="addSp delSp modSp new mod setBg">
        <pc:chgData name="Susan Kaplan" userId="9a1a4228da361b1e" providerId="LiveId" clId="{58AF7E23-FCA0-49DE-8318-7E6C0D3CCDEA}" dt="2025-10-17T19:40:14.026" v="6398" actId="27636"/>
        <pc:sldMkLst>
          <pc:docMk/>
          <pc:sldMk cId="3665728589" sldId="273"/>
        </pc:sldMkLst>
        <pc:spChg chg="mod">
          <ac:chgData name="Susan Kaplan" userId="9a1a4228da361b1e" providerId="LiveId" clId="{58AF7E23-FCA0-49DE-8318-7E6C0D3CCDEA}" dt="2025-10-17T19:40:00.546" v="6394" actId="207"/>
          <ac:spMkLst>
            <pc:docMk/>
            <pc:sldMk cId="3665728589" sldId="273"/>
            <ac:spMk id="2" creationId="{D7C913EE-257F-48E1-AD1E-255348AAFC1C}"/>
          </ac:spMkLst>
        </pc:spChg>
        <pc:spChg chg="mod">
          <ac:chgData name="Susan Kaplan" userId="9a1a4228da361b1e" providerId="LiveId" clId="{58AF7E23-FCA0-49DE-8318-7E6C0D3CCDEA}" dt="2025-10-17T19:40:14.026" v="6398" actId="27636"/>
          <ac:spMkLst>
            <pc:docMk/>
            <pc:sldMk cId="3665728589" sldId="273"/>
            <ac:spMk id="3" creationId="{0D15D2BB-2DE5-475B-8441-7A7D9CDFE6BF}"/>
          </ac:spMkLst>
        </pc:spChg>
        <pc:spChg chg="mod">
          <ac:chgData name="Susan Kaplan" userId="9a1a4228da361b1e" providerId="LiveId" clId="{58AF7E23-FCA0-49DE-8318-7E6C0D3CCDEA}" dt="2025-10-14T18:36:06.840" v="5428" actId="26606"/>
          <ac:spMkLst>
            <pc:docMk/>
            <pc:sldMk cId="3665728589" sldId="273"/>
            <ac:spMk id="4" creationId="{D372AF01-8F6C-43E3-863D-5A892DB50754}"/>
          </ac:spMkLst>
        </pc:spChg>
        <pc:spChg chg="add del">
          <ac:chgData name="Susan Kaplan" userId="9a1a4228da361b1e" providerId="LiveId" clId="{58AF7E23-FCA0-49DE-8318-7E6C0D3CCDEA}" dt="2025-10-14T18:36:06.823" v="5427" actId="26606"/>
          <ac:spMkLst>
            <pc:docMk/>
            <pc:sldMk cId="3665728589" sldId="273"/>
            <ac:spMk id="9" creationId="{3741B58E-3B65-4A01-A276-975AB2CF8A08}"/>
          </ac:spMkLst>
        </pc:spChg>
        <pc:spChg chg="add del">
          <ac:chgData name="Susan Kaplan" userId="9a1a4228da361b1e" providerId="LiveId" clId="{58AF7E23-FCA0-49DE-8318-7E6C0D3CCDEA}" dt="2025-10-14T18:35:57.031" v="5425" actId="26606"/>
          <ac:spMkLst>
            <pc:docMk/>
            <pc:sldMk cId="3665728589" sldId="273"/>
            <ac:spMk id="10" creationId="{311973C2-EB8B-452A-A698-4A252FD3AE28}"/>
          </ac:spMkLst>
        </pc:spChg>
        <pc:spChg chg="add del">
          <ac:chgData name="Susan Kaplan" userId="9a1a4228da361b1e" providerId="LiveId" clId="{58AF7E23-FCA0-49DE-8318-7E6C0D3CCDEA}" dt="2025-10-14T18:36:06.823" v="5427" actId="26606"/>
          <ac:spMkLst>
            <pc:docMk/>
            <pc:sldMk cId="3665728589" sldId="273"/>
            <ac:spMk id="11" creationId="{7AAC67C3-831B-4AB1-A259-DFB839CAFAFC}"/>
          </ac:spMkLst>
        </pc:spChg>
        <pc:spChg chg="add del">
          <ac:chgData name="Susan Kaplan" userId="9a1a4228da361b1e" providerId="LiveId" clId="{58AF7E23-FCA0-49DE-8318-7E6C0D3CCDEA}" dt="2025-10-14T18:35:57.031" v="5425" actId="26606"/>
          <ac:spMkLst>
            <pc:docMk/>
            <pc:sldMk cId="3665728589" sldId="273"/>
            <ac:spMk id="12" creationId="{10162E77-11AD-44A7-84EC-40C59EEFBD2E}"/>
          </ac:spMkLst>
        </pc:spChg>
        <pc:spChg chg="add del">
          <ac:chgData name="Susan Kaplan" userId="9a1a4228da361b1e" providerId="LiveId" clId="{58AF7E23-FCA0-49DE-8318-7E6C0D3CCDEA}" dt="2025-10-14T18:36:06.823" v="5427" actId="26606"/>
          <ac:spMkLst>
            <pc:docMk/>
            <pc:sldMk cId="3665728589" sldId="273"/>
            <ac:spMk id="13" creationId="{054B3F04-9EAC-45C0-B3CE-0387EEA10A0C}"/>
          </ac:spMkLst>
        </pc:spChg>
        <pc:spChg chg="add">
          <ac:chgData name="Susan Kaplan" userId="9a1a4228da361b1e" providerId="LiveId" clId="{58AF7E23-FCA0-49DE-8318-7E6C0D3CCDEA}" dt="2025-10-14T18:36:06.840" v="5428" actId="26606"/>
          <ac:spMkLst>
            <pc:docMk/>
            <pc:sldMk cId="3665728589" sldId="273"/>
            <ac:spMk id="15" creationId="{CECF0FC6-D57B-48B6-9036-F4FFD91A4B34}"/>
          </ac:spMkLst>
        </pc:spChg>
        <pc:spChg chg="add">
          <ac:chgData name="Susan Kaplan" userId="9a1a4228da361b1e" providerId="LiveId" clId="{58AF7E23-FCA0-49DE-8318-7E6C0D3CCDEA}" dt="2025-10-14T18:36:06.840" v="5428" actId="26606"/>
          <ac:spMkLst>
            <pc:docMk/>
            <pc:sldMk cId="3665728589" sldId="273"/>
            <ac:spMk id="16" creationId="{717A211C-5863-4303-AC3D-AEBFDF6D6A4C}"/>
          </ac:spMkLst>
        </pc:spChg>
        <pc:spChg chg="add">
          <ac:chgData name="Susan Kaplan" userId="9a1a4228da361b1e" providerId="LiveId" clId="{58AF7E23-FCA0-49DE-8318-7E6C0D3CCDEA}" dt="2025-10-14T18:36:06.840" v="5428" actId="26606"/>
          <ac:spMkLst>
            <pc:docMk/>
            <pc:sldMk cId="3665728589" sldId="273"/>
            <ac:spMk id="17" creationId="{087519CD-2FFF-42E3-BB0C-FEAA828BA5DB}"/>
          </ac:spMkLst>
        </pc:spChg>
        <pc:picChg chg="add del">
          <ac:chgData name="Susan Kaplan" userId="9a1a4228da361b1e" providerId="LiveId" clId="{58AF7E23-FCA0-49DE-8318-7E6C0D3CCDEA}" dt="2025-10-14T18:35:57.031" v="5425" actId="26606"/>
          <ac:picMkLst>
            <pc:docMk/>
            <pc:sldMk cId="3665728589" sldId="273"/>
            <ac:picMk id="6" creationId="{5635CC9F-7C76-2946-9E3E-8CBA3D14D6F6}"/>
          </ac:picMkLst>
        </pc:picChg>
        <pc:cxnChg chg="add del">
          <ac:chgData name="Susan Kaplan" userId="9a1a4228da361b1e" providerId="LiveId" clId="{58AF7E23-FCA0-49DE-8318-7E6C0D3CCDEA}" dt="2025-10-14T18:35:57.031" v="5425" actId="26606"/>
          <ac:cxnSpMkLst>
            <pc:docMk/>
            <pc:sldMk cId="3665728589" sldId="273"/>
            <ac:cxnSpMk id="14" creationId="{5AB158E9-1B40-4CD6-95F0-95CA11DF7B7A}"/>
          </ac:cxnSpMkLst>
        </pc:cxnChg>
      </pc:sldChg>
      <pc:sldChg chg="modSp new mod">
        <pc:chgData name="Susan Kaplan" userId="9a1a4228da361b1e" providerId="LiveId" clId="{58AF7E23-FCA0-49DE-8318-7E6C0D3CCDEA}" dt="2025-10-17T19:27:59.742" v="5993" actId="114"/>
        <pc:sldMkLst>
          <pc:docMk/>
          <pc:sldMk cId="982483027" sldId="274"/>
        </pc:sldMkLst>
        <pc:spChg chg="mod">
          <ac:chgData name="Susan Kaplan" userId="9a1a4228da361b1e" providerId="LiveId" clId="{58AF7E23-FCA0-49DE-8318-7E6C0D3CCDEA}" dt="2025-10-17T19:27:59.742" v="5993" actId="114"/>
          <ac:spMkLst>
            <pc:docMk/>
            <pc:sldMk cId="982483027" sldId="274"/>
            <ac:spMk id="2" creationId="{82C3A2E7-1DDC-4848-A21F-A94E437E0D18}"/>
          </ac:spMkLst>
        </pc:spChg>
        <pc:spChg chg="mod">
          <ac:chgData name="Susan Kaplan" userId="9a1a4228da361b1e" providerId="LiveId" clId="{58AF7E23-FCA0-49DE-8318-7E6C0D3CCDEA}" dt="2025-10-17T19:27:51.927" v="5991" actId="207"/>
          <ac:spMkLst>
            <pc:docMk/>
            <pc:sldMk cId="982483027" sldId="274"/>
            <ac:spMk id="3" creationId="{3F4CBB77-8D81-4A52-849E-78428618EA34}"/>
          </ac:spMkLst>
        </pc:spChg>
      </pc:sldChg>
      <pc:sldChg chg="addSp delSp modSp new mod setBg">
        <pc:chgData name="Susan Kaplan" userId="9a1a4228da361b1e" providerId="LiveId" clId="{58AF7E23-FCA0-49DE-8318-7E6C0D3CCDEA}" dt="2025-10-17T19:29:43.479" v="6048" actId="26606"/>
        <pc:sldMkLst>
          <pc:docMk/>
          <pc:sldMk cId="614110289" sldId="275"/>
        </pc:sldMkLst>
        <pc:spChg chg="mod">
          <ac:chgData name="Susan Kaplan" userId="9a1a4228da361b1e" providerId="LiveId" clId="{58AF7E23-FCA0-49DE-8318-7E6C0D3CCDEA}" dt="2025-10-17T19:29:43.479" v="6048" actId="26606"/>
          <ac:spMkLst>
            <pc:docMk/>
            <pc:sldMk cId="614110289" sldId="275"/>
            <ac:spMk id="2" creationId="{62F46622-DA47-4EFB-92E1-C1BDC666C712}"/>
          </ac:spMkLst>
        </pc:spChg>
        <pc:spChg chg="mod">
          <ac:chgData name="Susan Kaplan" userId="9a1a4228da361b1e" providerId="LiveId" clId="{58AF7E23-FCA0-49DE-8318-7E6C0D3CCDEA}" dt="2025-10-17T19:29:43.479" v="6048" actId="26606"/>
          <ac:spMkLst>
            <pc:docMk/>
            <pc:sldMk cId="614110289" sldId="275"/>
            <ac:spMk id="3" creationId="{0D3416B3-4BFF-42D3-81E4-3ED0902639C2}"/>
          </ac:spMkLst>
        </pc:spChg>
        <pc:spChg chg="mod">
          <ac:chgData name="Susan Kaplan" userId="9a1a4228da361b1e" providerId="LiveId" clId="{58AF7E23-FCA0-49DE-8318-7E6C0D3CCDEA}" dt="2025-10-17T19:29:43.479" v="6048" actId="26606"/>
          <ac:spMkLst>
            <pc:docMk/>
            <pc:sldMk cId="614110289" sldId="275"/>
            <ac:spMk id="4" creationId="{0EB34679-60E2-4D26-B603-4C29D03995EF}"/>
          </ac:spMkLst>
        </pc:spChg>
        <pc:spChg chg="add del">
          <ac:chgData name="Susan Kaplan" userId="9a1a4228da361b1e" providerId="LiveId" clId="{58AF7E23-FCA0-49DE-8318-7E6C0D3CCDEA}" dt="2025-10-17T19:29:43.479" v="6048" actId="26606"/>
          <ac:spMkLst>
            <pc:docMk/>
            <pc:sldMk cId="614110289" sldId="275"/>
            <ac:spMk id="9" creationId="{CECF0FC6-D57B-48B6-9036-F4FFD91A4B34}"/>
          </ac:spMkLst>
        </pc:spChg>
        <pc:spChg chg="add del">
          <ac:chgData name="Susan Kaplan" userId="9a1a4228da361b1e" providerId="LiveId" clId="{58AF7E23-FCA0-49DE-8318-7E6C0D3CCDEA}" dt="2025-10-17T19:29:43.479" v="6048" actId="26606"/>
          <ac:spMkLst>
            <pc:docMk/>
            <pc:sldMk cId="614110289" sldId="275"/>
            <ac:spMk id="11" creationId="{717A211C-5863-4303-AC3D-AEBFDF6D6A4C}"/>
          </ac:spMkLst>
        </pc:spChg>
        <pc:spChg chg="add del">
          <ac:chgData name="Susan Kaplan" userId="9a1a4228da361b1e" providerId="LiveId" clId="{58AF7E23-FCA0-49DE-8318-7E6C0D3CCDEA}" dt="2025-10-17T19:29:43.479" v="6048" actId="26606"/>
          <ac:spMkLst>
            <pc:docMk/>
            <pc:sldMk cId="614110289" sldId="275"/>
            <ac:spMk id="13" creationId="{087519CD-2FFF-42E3-BB0C-FEAA828BA5DB}"/>
          </ac:spMkLst>
        </pc:spChg>
      </pc:sldChg>
      <pc:sldChg chg="modSp new mod ord">
        <pc:chgData name="Susan Kaplan" userId="9a1a4228da361b1e" providerId="LiveId" clId="{58AF7E23-FCA0-49DE-8318-7E6C0D3CCDEA}" dt="2025-10-20T13:02:07.941" v="6861" actId="6549"/>
        <pc:sldMkLst>
          <pc:docMk/>
          <pc:sldMk cId="1504031287" sldId="276"/>
        </pc:sldMkLst>
        <pc:spChg chg="mod">
          <ac:chgData name="Susan Kaplan" userId="9a1a4228da361b1e" providerId="LiveId" clId="{58AF7E23-FCA0-49DE-8318-7E6C0D3CCDEA}" dt="2025-10-17T19:27:06.941" v="5984" actId="207"/>
          <ac:spMkLst>
            <pc:docMk/>
            <pc:sldMk cId="1504031287" sldId="276"/>
            <ac:spMk id="2" creationId="{8B064687-C979-4F36-BB7D-A16DE276DDF1}"/>
          </ac:spMkLst>
        </pc:spChg>
        <pc:spChg chg="mod">
          <ac:chgData name="Susan Kaplan" userId="9a1a4228da361b1e" providerId="LiveId" clId="{58AF7E23-FCA0-49DE-8318-7E6C0D3CCDEA}" dt="2025-10-20T13:02:07.941" v="6861" actId="6549"/>
          <ac:spMkLst>
            <pc:docMk/>
            <pc:sldMk cId="1504031287" sldId="276"/>
            <ac:spMk id="3" creationId="{FEBCBF45-C1B1-49B9-8A36-9556A38735A2}"/>
          </ac:spMkLst>
        </pc:spChg>
      </pc:sldChg>
      <pc:sldChg chg="addSp modSp new mod setBg">
        <pc:chgData name="Susan Kaplan" userId="9a1a4228da361b1e" providerId="LiveId" clId="{58AF7E23-FCA0-49DE-8318-7E6C0D3CCDEA}" dt="2025-10-20T12:54:35.748" v="6520" actId="255"/>
        <pc:sldMkLst>
          <pc:docMk/>
          <pc:sldMk cId="3193066226" sldId="277"/>
        </pc:sldMkLst>
        <pc:spChg chg="mod">
          <ac:chgData name="Susan Kaplan" userId="9a1a4228da361b1e" providerId="LiveId" clId="{58AF7E23-FCA0-49DE-8318-7E6C0D3CCDEA}" dt="2025-10-17T19:33:31.005" v="6216" actId="14100"/>
          <ac:spMkLst>
            <pc:docMk/>
            <pc:sldMk cId="3193066226" sldId="277"/>
            <ac:spMk id="2" creationId="{905CD149-C4A7-4C23-8CEB-3FEB55ACEC14}"/>
          </ac:spMkLst>
        </pc:spChg>
        <pc:spChg chg="mod">
          <ac:chgData name="Susan Kaplan" userId="9a1a4228da361b1e" providerId="LiveId" clId="{58AF7E23-FCA0-49DE-8318-7E6C0D3CCDEA}" dt="2025-10-20T12:54:35.748" v="6520" actId="255"/>
          <ac:spMkLst>
            <pc:docMk/>
            <pc:sldMk cId="3193066226" sldId="277"/>
            <ac:spMk id="3" creationId="{0EE7B844-FBC8-4568-B92A-50A557CA443B}"/>
          </ac:spMkLst>
        </pc:spChg>
        <pc:spChg chg="mod">
          <ac:chgData name="Susan Kaplan" userId="9a1a4228da361b1e" providerId="LiveId" clId="{58AF7E23-FCA0-49DE-8318-7E6C0D3CCDEA}" dt="2025-10-17T19:32:42.504" v="6176" actId="26606"/>
          <ac:spMkLst>
            <pc:docMk/>
            <pc:sldMk cId="3193066226" sldId="277"/>
            <ac:spMk id="4" creationId="{4F590813-6D91-44DB-A7B5-9D68BB0FD961}"/>
          </ac:spMkLst>
        </pc:spChg>
        <pc:spChg chg="add">
          <ac:chgData name="Susan Kaplan" userId="9a1a4228da361b1e" providerId="LiveId" clId="{58AF7E23-FCA0-49DE-8318-7E6C0D3CCDEA}" dt="2025-10-17T19:32:42.504" v="6176" actId="26606"/>
          <ac:spMkLst>
            <pc:docMk/>
            <pc:sldMk cId="3193066226" sldId="277"/>
            <ac:spMk id="10" creationId="{52ABB703-2B0E-4C3B-B4A2-F3973548E561}"/>
          </ac:spMkLst>
        </pc:spChg>
        <pc:spChg chg="add">
          <ac:chgData name="Susan Kaplan" userId="9a1a4228da361b1e" providerId="LiveId" clId="{58AF7E23-FCA0-49DE-8318-7E6C0D3CCDEA}" dt="2025-10-17T19:32:42.504" v="6176" actId="26606"/>
          <ac:spMkLst>
            <pc:docMk/>
            <pc:sldMk cId="3193066226" sldId="277"/>
            <ac:spMk id="14" creationId="{E95DA498-D9A2-4DA9-B9DA-B3776E08CF7E}"/>
          </ac:spMkLst>
        </pc:spChg>
        <pc:spChg chg="add">
          <ac:chgData name="Susan Kaplan" userId="9a1a4228da361b1e" providerId="LiveId" clId="{58AF7E23-FCA0-49DE-8318-7E6C0D3CCDEA}" dt="2025-10-17T19:32:42.504" v="6176" actId="26606"/>
          <ac:spMkLst>
            <pc:docMk/>
            <pc:sldMk cId="3193066226" sldId="277"/>
            <ac:spMk id="16" creationId="{82A73093-4B9D-420D-B17E-52293703A1D4}"/>
          </ac:spMkLst>
        </pc:spChg>
        <pc:picChg chg="add mod ord">
          <ac:chgData name="Susan Kaplan" userId="9a1a4228da361b1e" providerId="LiveId" clId="{58AF7E23-FCA0-49DE-8318-7E6C0D3CCDEA}" dt="2025-10-17T19:32:44.897" v="6178" actId="962"/>
          <ac:picMkLst>
            <pc:docMk/>
            <pc:sldMk cId="3193066226" sldId="277"/>
            <ac:picMk id="5" creationId="{C93CE608-1CE6-453E-B9B3-B9CEB5235D09}"/>
          </ac:picMkLst>
        </pc:picChg>
        <pc:cxnChg chg="add">
          <ac:chgData name="Susan Kaplan" userId="9a1a4228da361b1e" providerId="LiveId" clId="{58AF7E23-FCA0-49DE-8318-7E6C0D3CCDEA}" dt="2025-10-17T19:32:42.504" v="6176" actId="26606"/>
          <ac:cxnSpMkLst>
            <pc:docMk/>
            <pc:sldMk cId="3193066226" sldId="277"/>
            <ac:cxnSpMk id="12" creationId="{9C21570E-E159-49A6-9891-FA397B7A92D3}"/>
          </ac:cxnSpMkLst>
        </pc:cxn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4328A9-F79E-4A7A-8E50-A6DE6055500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37AF0FD-4893-442D-88FF-218BE04F707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Check whether a policy already exists. Do research or call the local or state public health or environmental agency. Check with relevant advocacy organizations about any efforts to date.</a:t>
          </a:r>
        </a:p>
      </dgm:t>
    </dgm:pt>
    <dgm:pt modelId="{DB2D5E77-07B7-4FDB-AC89-19C2127A3799}" type="parTrans" cxnId="{BD22C787-D8C7-45C5-BD75-4C989AA0046A}">
      <dgm:prSet/>
      <dgm:spPr/>
      <dgm:t>
        <a:bodyPr/>
        <a:lstStyle/>
        <a:p>
          <a:endParaRPr lang="en-US"/>
        </a:p>
      </dgm:t>
    </dgm:pt>
    <dgm:pt modelId="{6E5B235F-08BB-4445-A1A7-CBF8C64B90F7}" type="sibTrans" cxnId="{BD22C787-D8C7-45C5-BD75-4C989AA0046A}">
      <dgm:prSet/>
      <dgm:spPr/>
      <dgm:t>
        <a:bodyPr/>
        <a:lstStyle/>
        <a:p>
          <a:endParaRPr lang="en-US"/>
        </a:p>
      </dgm:t>
    </dgm:pt>
    <dgm:pt modelId="{AF5197E2-F5CE-4220-98B6-E78852B2CCA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Sometimes there is a policy, but it is not being implemented or enforced; if so, that should be the focus.</a:t>
          </a:r>
        </a:p>
      </dgm:t>
    </dgm:pt>
    <dgm:pt modelId="{76FEEA30-C017-4867-B0AD-A9B652C2C36C}" type="parTrans" cxnId="{4F505E67-5200-4567-A2BC-B6C85DFA099B}">
      <dgm:prSet/>
      <dgm:spPr/>
      <dgm:t>
        <a:bodyPr/>
        <a:lstStyle/>
        <a:p>
          <a:endParaRPr lang="en-US"/>
        </a:p>
      </dgm:t>
    </dgm:pt>
    <dgm:pt modelId="{470943EB-B3F6-43E8-B22D-05094A16CD23}" type="sibTrans" cxnId="{4F505E67-5200-4567-A2BC-B6C85DFA099B}">
      <dgm:prSet/>
      <dgm:spPr/>
      <dgm:t>
        <a:bodyPr/>
        <a:lstStyle/>
        <a:p>
          <a:endParaRPr lang="en-US"/>
        </a:p>
      </dgm:t>
    </dgm:pt>
    <dgm:pt modelId="{34578880-E3AA-46EC-A07E-FD1774C7878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Where there is not a policy, look to other states that have implemented policies and the lessons learned. </a:t>
          </a:r>
        </a:p>
      </dgm:t>
    </dgm:pt>
    <dgm:pt modelId="{1FED4DF5-F344-4760-A12E-505A1DD8D93A}" type="parTrans" cxnId="{817AE028-99ED-472D-B5A5-FE685889AB68}">
      <dgm:prSet/>
      <dgm:spPr/>
      <dgm:t>
        <a:bodyPr/>
        <a:lstStyle/>
        <a:p>
          <a:endParaRPr lang="en-US"/>
        </a:p>
      </dgm:t>
    </dgm:pt>
    <dgm:pt modelId="{AE636153-3F50-494F-86C8-398869E7FDDE}" type="sibTrans" cxnId="{817AE028-99ED-472D-B5A5-FE685889AB68}">
      <dgm:prSet/>
      <dgm:spPr/>
      <dgm:t>
        <a:bodyPr/>
        <a:lstStyle/>
        <a:p>
          <a:endParaRPr lang="en-US"/>
        </a:p>
      </dgm:t>
    </dgm:pt>
    <dgm:pt modelId="{03D875B8-308E-47B5-87D1-E92DC29077D6}" type="pres">
      <dgm:prSet presAssocID="{674328A9-F79E-4A7A-8E50-A6DE60555004}" presName="root" presStyleCnt="0">
        <dgm:presLayoutVars>
          <dgm:dir/>
          <dgm:resizeHandles val="exact"/>
        </dgm:presLayoutVars>
      </dgm:prSet>
      <dgm:spPr/>
    </dgm:pt>
    <dgm:pt modelId="{0D38AB18-AA04-40FA-9A01-2B0CFA76D53B}" type="pres">
      <dgm:prSet presAssocID="{737AF0FD-4893-442D-88FF-218BE04F7075}" presName="compNode" presStyleCnt="0"/>
      <dgm:spPr/>
    </dgm:pt>
    <dgm:pt modelId="{9C5EA486-AC07-40B2-A17D-93613F5101E7}" type="pres">
      <dgm:prSet presAssocID="{737AF0FD-4893-442D-88FF-218BE04F7075}" presName="bgRect" presStyleLbl="bgShp" presStyleIdx="0" presStyleCnt="3"/>
      <dgm:spPr/>
    </dgm:pt>
    <dgm:pt modelId="{8FDBA666-D9C9-4CBD-A3C2-A2F032D1906E}" type="pres">
      <dgm:prSet presAssocID="{737AF0FD-4893-442D-88FF-218BE04F707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Judge"/>
        </a:ext>
      </dgm:extLst>
    </dgm:pt>
    <dgm:pt modelId="{DFE545B4-1A4C-4734-BB64-CFAEFBFA50C6}" type="pres">
      <dgm:prSet presAssocID="{737AF0FD-4893-442D-88FF-218BE04F7075}" presName="spaceRect" presStyleCnt="0"/>
      <dgm:spPr/>
    </dgm:pt>
    <dgm:pt modelId="{BF17E04E-D62B-4CE2-8B9D-F32B95025914}" type="pres">
      <dgm:prSet presAssocID="{737AF0FD-4893-442D-88FF-218BE04F7075}" presName="parTx" presStyleLbl="revTx" presStyleIdx="0" presStyleCnt="3">
        <dgm:presLayoutVars>
          <dgm:chMax val="0"/>
          <dgm:chPref val="0"/>
        </dgm:presLayoutVars>
      </dgm:prSet>
      <dgm:spPr/>
    </dgm:pt>
    <dgm:pt modelId="{C8D756AC-49B8-4CEC-BA37-83808210C4F5}" type="pres">
      <dgm:prSet presAssocID="{6E5B235F-08BB-4445-A1A7-CBF8C64B90F7}" presName="sibTrans" presStyleCnt="0"/>
      <dgm:spPr/>
    </dgm:pt>
    <dgm:pt modelId="{A1E5D129-0C00-4ACE-9665-6D1B580B2944}" type="pres">
      <dgm:prSet presAssocID="{AF5197E2-F5CE-4220-98B6-E78852B2CCA2}" presName="compNode" presStyleCnt="0"/>
      <dgm:spPr/>
    </dgm:pt>
    <dgm:pt modelId="{1DF7E5A2-B9CE-4540-B762-33A7D94AD74E}" type="pres">
      <dgm:prSet presAssocID="{AF5197E2-F5CE-4220-98B6-E78852B2CCA2}" presName="bgRect" presStyleLbl="bgShp" presStyleIdx="1" presStyleCnt="3"/>
      <dgm:spPr/>
    </dgm:pt>
    <dgm:pt modelId="{72C86A7E-5E9C-404A-9EE8-C2AE24D2B355}" type="pres">
      <dgm:prSet presAssocID="{AF5197E2-F5CE-4220-98B6-E78852B2CCA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332FA948-AA66-4C8B-AA39-A6A22D4B120A}" type="pres">
      <dgm:prSet presAssocID="{AF5197E2-F5CE-4220-98B6-E78852B2CCA2}" presName="spaceRect" presStyleCnt="0"/>
      <dgm:spPr/>
    </dgm:pt>
    <dgm:pt modelId="{D2A1B6D1-FC07-4234-817C-0C7350329675}" type="pres">
      <dgm:prSet presAssocID="{AF5197E2-F5CE-4220-98B6-E78852B2CCA2}" presName="parTx" presStyleLbl="revTx" presStyleIdx="1" presStyleCnt="3">
        <dgm:presLayoutVars>
          <dgm:chMax val="0"/>
          <dgm:chPref val="0"/>
        </dgm:presLayoutVars>
      </dgm:prSet>
      <dgm:spPr/>
    </dgm:pt>
    <dgm:pt modelId="{980C2D8D-10E2-4D0A-805B-F7CBEDBD531C}" type="pres">
      <dgm:prSet presAssocID="{470943EB-B3F6-43E8-B22D-05094A16CD23}" presName="sibTrans" presStyleCnt="0"/>
      <dgm:spPr/>
    </dgm:pt>
    <dgm:pt modelId="{CD722682-2B53-4873-9CF9-4BBD80AFFCC8}" type="pres">
      <dgm:prSet presAssocID="{34578880-E3AA-46EC-A07E-FD1774C78787}" presName="compNode" presStyleCnt="0"/>
      <dgm:spPr/>
    </dgm:pt>
    <dgm:pt modelId="{1F91F542-E791-4DC7-8187-CCF5A0E57AC3}" type="pres">
      <dgm:prSet presAssocID="{34578880-E3AA-46EC-A07E-FD1774C78787}" presName="bgRect" presStyleLbl="bgShp" presStyleIdx="2" presStyleCnt="3"/>
      <dgm:spPr/>
    </dgm:pt>
    <dgm:pt modelId="{D357D2F9-1E3C-44F4-84E8-97244089BCB3}" type="pres">
      <dgm:prSet presAssocID="{34578880-E3AA-46EC-A07E-FD1774C7878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02C82E1E-A445-45CD-A79C-8EFDDE687648}" type="pres">
      <dgm:prSet presAssocID="{34578880-E3AA-46EC-A07E-FD1774C78787}" presName="spaceRect" presStyleCnt="0"/>
      <dgm:spPr/>
    </dgm:pt>
    <dgm:pt modelId="{06CFB850-F778-40DD-9134-7DB2B7DD5A6C}" type="pres">
      <dgm:prSet presAssocID="{34578880-E3AA-46EC-A07E-FD1774C7878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2F1AC18-3078-4497-AFA3-EBB0E7474236}" type="presOf" srcId="{AF5197E2-F5CE-4220-98B6-E78852B2CCA2}" destId="{D2A1B6D1-FC07-4234-817C-0C7350329675}" srcOrd="0" destOrd="0" presId="urn:microsoft.com/office/officeart/2018/2/layout/IconVerticalSolidList"/>
    <dgm:cxn modelId="{5809A11F-BAB0-4623-B84F-B726FE0E1B6D}" type="presOf" srcId="{674328A9-F79E-4A7A-8E50-A6DE60555004}" destId="{03D875B8-308E-47B5-87D1-E92DC29077D6}" srcOrd="0" destOrd="0" presId="urn:microsoft.com/office/officeart/2018/2/layout/IconVerticalSolidList"/>
    <dgm:cxn modelId="{817AE028-99ED-472D-B5A5-FE685889AB68}" srcId="{674328A9-F79E-4A7A-8E50-A6DE60555004}" destId="{34578880-E3AA-46EC-A07E-FD1774C78787}" srcOrd="2" destOrd="0" parTransId="{1FED4DF5-F344-4760-A12E-505A1DD8D93A}" sibTransId="{AE636153-3F50-494F-86C8-398869E7FDDE}"/>
    <dgm:cxn modelId="{DB82E544-9165-48EA-8A06-2FAB9DB0D67F}" type="presOf" srcId="{34578880-E3AA-46EC-A07E-FD1774C78787}" destId="{06CFB850-F778-40DD-9134-7DB2B7DD5A6C}" srcOrd="0" destOrd="0" presId="urn:microsoft.com/office/officeart/2018/2/layout/IconVerticalSolidList"/>
    <dgm:cxn modelId="{4F505E67-5200-4567-A2BC-B6C85DFA099B}" srcId="{674328A9-F79E-4A7A-8E50-A6DE60555004}" destId="{AF5197E2-F5CE-4220-98B6-E78852B2CCA2}" srcOrd="1" destOrd="0" parTransId="{76FEEA30-C017-4867-B0AD-A9B652C2C36C}" sibTransId="{470943EB-B3F6-43E8-B22D-05094A16CD23}"/>
    <dgm:cxn modelId="{BD22C787-D8C7-45C5-BD75-4C989AA0046A}" srcId="{674328A9-F79E-4A7A-8E50-A6DE60555004}" destId="{737AF0FD-4893-442D-88FF-218BE04F7075}" srcOrd="0" destOrd="0" parTransId="{DB2D5E77-07B7-4FDB-AC89-19C2127A3799}" sibTransId="{6E5B235F-08BB-4445-A1A7-CBF8C64B90F7}"/>
    <dgm:cxn modelId="{703B79EF-4DDB-40C5-B387-0256BABAB261}" type="presOf" srcId="{737AF0FD-4893-442D-88FF-218BE04F7075}" destId="{BF17E04E-D62B-4CE2-8B9D-F32B95025914}" srcOrd="0" destOrd="0" presId="urn:microsoft.com/office/officeart/2018/2/layout/IconVerticalSolidList"/>
    <dgm:cxn modelId="{80E6DF43-DDC3-475B-AD89-82A62D2B33BC}" type="presParOf" srcId="{03D875B8-308E-47B5-87D1-E92DC29077D6}" destId="{0D38AB18-AA04-40FA-9A01-2B0CFA76D53B}" srcOrd="0" destOrd="0" presId="urn:microsoft.com/office/officeart/2018/2/layout/IconVerticalSolidList"/>
    <dgm:cxn modelId="{65621EBE-018E-42F7-AEE9-F26E5155C439}" type="presParOf" srcId="{0D38AB18-AA04-40FA-9A01-2B0CFA76D53B}" destId="{9C5EA486-AC07-40B2-A17D-93613F5101E7}" srcOrd="0" destOrd="0" presId="urn:microsoft.com/office/officeart/2018/2/layout/IconVerticalSolidList"/>
    <dgm:cxn modelId="{46341D93-B52E-4E91-82C0-54C964F308F8}" type="presParOf" srcId="{0D38AB18-AA04-40FA-9A01-2B0CFA76D53B}" destId="{8FDBA666-D9C9-4CBD-A3C2-A2F032D1906E}" srcOrd="1" destOrd="0" presId="urn:microsoft.com/office/officeart/2018/2/layout/IconVerticalSolidList"/>
    <dgm:cxn modelId="{151A75D2-A3EA-4786-8A6D-84EC6F8E5AEB}" type="presParOf" srcId="{0D38AB18-AA04-40FA-9A01-2B0CFA76D53B}" destId="{DFE545B4-1A4C-4734-BB64-CFAEFBFA50C6}" srcOrd="2" destOrd="0" presId="urn:microsoft.com/office/officeart/2018/2/layout/IconVerticalSolidList"/>
    <dgm:cxn modelId="{0B9C8AC6-A3FA-4A44-9635-CD2809110B6E}" type="presParOf" srcId="{0D38AB18-AA04-40FA-9A01-2B0CFA76D53B}" destId="{BF17E04E-D62B-4CE2-8B9D-F32B95025914}" srcOrd="3" destOrd="0" presId="urn:microsoft.com/office/officeart/2018/2/layout/IconVerticalSolidList"/>
    <dgm:cxn modelId="{9E2B5A36-DB4B-4728-A58E-6D802FB73B2D}" type="presParOf" srcId="{03D875B8-308E-47B5-87D1-E92DC29077D6}" destId="{C8D756AC-49B8-4CEC-BA37-83808210C4F5}" srcOrd="1" destOrd="0" presId="urn:microsoft.com/office/officeart/2018/2/layout/IconVerticalSolidList"/>
    <dgm:cxn modelId="{F0E0954E-CDD5-48B4-9183-FEB676B41FD0}" type="presParOf" srcId="{03D875B8-308E-47B5-87D1-E92DC29077D6}" destId="{A1E5D129-0C00-4ACE-9665-6D1B580B2944}" srcOrd="2" destOrd="0" presId="urn:microsoft.com/office/officeart/2018/2/layout/IconVerticalSolidList"/>
    <dgm:cxn modelId="{3FAF5921-0D98-49DF-8FE8-35C78B136B97}" type="presParOf" srcId="{A1E5D129-0C00-4ACE-9665-6D1B580B2944}" destId="{1DF7E5A2-B9CE-4540-B762-33A7D94AD74E}" srcOrd="0" destOrd="0" presId="urn:microsoft.com/office/officeart/2018/2/layout/IconVerticalSolidList"/>
    <dgm:cxn modelId="{4747190E-7A46-46A5-9314-C4ACE832DB88}" type="presParOf" srcId="{A1E5D129-0C00-4ACE-9665-6D1B580B2944}" destId="{72C86A7E-5E9C-404A-9EE8-C2AE24D2B355}" srcOrd="1" destOrd="0" presId="urn:microsoft.com/office/officeart/2018/2/layout/IconVerticalSolidList"/>
    <dgm:cxn modelId="{0E6E92F6-17A0-4B3E-A795-25884F2DB0FE}" type="presParOf" srcId="{A1E5D129-0C00-4ACE-9665-6D1B580B2944}" destId="{332FA948-AA66-4C8B-AA39-A6A22D4B120A}" srcOrd="2" destOrd="0" presId="urn:microsoft.com/office/officeart/2018/2/layout/IconVerticalSolidList"/>
    <dgm:cxn modelId="{FD2D47E0-C537-4E33-B622-284F33A355D8}" type="presParOf" srcId="{A1E5D129-0C00-4ACE-9665-6D1B580B2944}" destId="{D2A1B6D1-FC07-4234-817C-0C7350329675}" srcOrd="3" destOrd="0" presId="urn:microsoft.com/office/officeart/2018/2/layout/IconVerticalSolidList"/>
    <dgm:cxn modelId="{3B38D2D1-2E4F-40E6-9967-B08CC725DEA0}" type="presParOf" srcId="{03D875B8-308E-47B5-87D1-E92DC29077D6}" destId="{980C2D8D-10E2-4D0A-805B-F7CBEDBD531C}" srcOrd="3" destOrd="0" presId="urn:microsoft.com/office/officeart/2018/2/layout/IconVerticalSolidList"/>
    <dgm:cxn modelId="{AB02F405-3595-4E65-8C21-EA9233CE5650}" type="presParOf" srcId="{03D875B8-308E-47B5-87D1-E92DC29077D6}" destId="{CD722682-2B53-4873-9CF9-4BBD80AFFCC8}" srcOrd="4" destOrd="0" presId="urn:microsoft.com/office/officeart/2018/2/layout/IconVerticalSolidList"/>
    <dgm:cxn modelId="{78363576-956A-41B3-87EC-EA7C0BE08255}" type="presParOf" srcId="{CD722682-2B53-4873-9CF9-4BBD80AFFCC8}" destId="{1F91F542-E791-4DC7-8187-CCF5A0E57AC3}" srcOrd="0" destOrd="0" presId="urn:microsoft.com/office/officeart/2018/2/layout/IconVerticalSolidList"/>
    <dgm:cxn modelId="{D892E2DE-4AD9-4CDD-8813-132FDCC441DB}" type="presParOf" srcId="{CD722682-2B53-4873-9CF9-4BBD80AFFCC8}" destId="{D357D2F9-1E3C-44F4-84E8-97244089BCB3}" srcOrd="1" destOrd="0" presId="urn:microsoft.com/office/officeart/2018/2/layout/IconVerticalSolidList"/>
    <dgm:cxn modelId="{56C236F1-3791-4343-A56B-DC22E1505F5A}" type="presParOf" srcId="{CD722682-2B53-4873-9CF9-4BBD80AFFCC8}" destId="{02C82E1E-A445-45CD-A79C-8EFDDE687648}" srcOrd="2" destOrd="0" presId="urn:microsoft.com/office/officeart/2018/2/layout/IconVerticalSolidList"/>
    <dgm:cxn modelId="{3D547354-954D-4EF4-AB71-0BD6AEAAED27}" type="presParOf" srcId="{CD722682-2B53-4873-9CF9-4BBD80AFFCC8}" destId="{06CFB850-F778-40DD-9134-7DB2B7DD5A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5EA486-AC07-40B2-A17D-93613F5101E7}">
      <dsp:nvSpPr>
        <dsp:cNvPr id="0" name=""/>
        <dsp:cNvSpPr/>
      </dsp:nvSpPr>
      <dsp:spPr>
        <a:xfrm>
          <a:off x="0" y="2165"/>
          <a:ext cx="10058399" cy="121390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DBA666-D9C9-4CBD-A3C2-A2F032D1906E}">
      <dsp:nvSpPr>
        <dsp:cNvPr id="0" name=""/>
        <dsp:cNvSpPr/>
      </dsp:nvSpPr>
      <dsp:spPr>
        <a:xfrm>
          <a:off x="367205" y="275294"/>
          <a:ext cx="668299" cy="6676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17E04E-D62B-4CE2-8B9D-F32B95025914}">
      <dsp:nvSpPr>
        <dsp:cNvPr id="0" name=""/>
        <dsp:cNvSpPr/>
      </dsp:nvSpPr>
      <dsp:spPr>
        <a:xfrm>
          <a:off x="1402711" y="2165"/>
          <a:ext cx="8526030" cy="1215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97" tIns="128597" rIns="128597" bIns="12859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Check whether a policy already exists. Do research or call the local or state public health or environmental agency. Check with relevant advocacy organizations about any efforts to date.</a:t>
          </a:r>
        </a:p>
      </dsp:txBody>
      <dsp:txXfrm>
        <a:off x="1402711" y="2165"/>
        <a:ext cx="8526030" cy="1215090"/>
      </dsp:txXfrm>
    </dsp:sp>
    <dsp:sp modelId="{1DF7E5A2-B9CE-4540-B762-33A7D94AD74E}">
      <dsp:nvSpPr>
        <dsp:cNvPr id="0" name=""/>
        <dsp:cNvSpPr/>
      </dsp:nvSpPr>
      <dsp:spPr>
        <a:xfrm>
          <a:off x="0" y="1479978"/>
          <a:ext cx="10058399" cy="121390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C86A7E-5E9C-404A-9EE8-C2AE24D2B355}">
      <dsp:nvSpPr>
        <dsp:cNvPr id="0" name=""/>
        <dsp:cNvSpPr/>
      </dsp:nvSpPr>
      <dsp:spPr>
        <a:xfrm>
          <a:off x="367205" y="1753107"/>
          <a:ext cx="668299" cy="6676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A1B6D1-FC07-4234-817C-0C7350329675}">
      <dsp:nvSpPr>
        <dsp:cNvPr id="0" name=""/>
        <dsp:cNvSpPr/>
      </dsp:nvSpPr>
      <dsp:spPr>
        <a:xfrm>
          <a:off x="1402711" y="1479978"/>
          <a:ext cx="8526030" cy="1215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97" tIns="128597" rIns="128597" bIns="12859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Sometimes there is a policy, but it is not being implemented or enforced; if so, that should be the focus.</a:t>
          </a:r>
        </a:p>
      </dsp:txBody>
      <dsp:txXfrm>
        <a:off x="1402711" y="1479978"/>
        <a:ext cx="8526030" cy="1215090"/>
      </dsp:txXfrm>
    </dsp:sp>
    <dsp:sp modelId="{1F91F542-E791-4DC7-8187-CCF5A0E57AC3}">
      <dsp:nvSpPr>
        <dsp:cNvPr id="0" name=""/>
        <dsp:cNvSpPr/>
      </dsp:nvSpPr>
      <dsp:spPr>
        <a:xfrm>
          <a:off x="0" y="2957791"/>
          <a:ext cx="10058399" cy="121390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57D2F9-1E3C-44F4-84E8-97244089BCB3}">
      <dsp:nvSpPr>
        <dsp:cNvPr id="0" name=""/>
        <dsp:cNvSpPr/>
      </dsp:nvSpPr>
      <dsp:spPr>
        <a:xfrm>
          <a:off x="367205" y="3230919"/>
          <a:ext cx="668299" cy="6676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CFB850-F778-40DD-9134-7DB2B7DD5A6C}">
      <dsp:nvSpPr>
        <dsp:cNvPr id="0" name=""/>
        <dsp:cNvSpPr/>
      </dsp:nvSpPr>
      <dsp:spPr>
        <a:xfrm>
          <a:off x="1402711" y="2957791"/>
          <a:ext cx="8526030" cy="1215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597" tIns="128597" rIns="128597" bIns="12859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Where there is not a policy, look to other states that have implemented policies and the lessons learned. </a:t>
          </a:r>
        </a:p>
      </dsp:txBody>
      <dsp:txXfrm>
        <a:off x="1402711" y="2957791"/>
        <a:ext cx="8526030" cy="1215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708B4-A5CA-43D2-8FA5-793EDB74230A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4A195-C968-4097-8B82-3A82CED0B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742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16FE4-4DF4-4ED7-AD22-89B36F6D9D7C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871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A62C5-45B5-44AD-BAB2-A0BD50AE7FBF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950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218D9-1D76-4C5F-940E-9C2E02F07C66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62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DC731-FBEF-4724-ABC7-F24E2226C1E3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51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FC604-41F9-470B-9E30-B08419972C68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78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212E-D4F8-4E28-8ED6-7D25E2E538F6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4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3BC7-6279-4825-9458-8B24D06689E6}" type="datetime1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75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F52D3-AC1B-46BB-A5BD-31B0CDF54FC9}" type="datetime1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95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5C8D6-8F06-4306-BC31-5979A8A23272}" type="datetime1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9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3ABAFAB-9533-44E4-B47A-F5EF5A5C1F6F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56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A90A8-FF1A-4CE2-9BF0-B5C1A22D213A}" type="datetime1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975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7630241-3C98-4DBC-9AFD-8B7F18EB39C0}" type="datetime1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A1348C1-35CA-4CDE-AE99-F884B3C9120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3317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landpress.org/books/healthy-union#desc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D1C9E-C951-4BE6-90F3-80174D836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033402"/>
          </a:xfrm>
        </p:spPr>
        <p:txBody>
          <a:bodyPr>
            <a:normAutofit/>
          </a:bodyPr>
          <a:lstStyle/>
          <a:p>
            <a:r>
              <a:rPr lang="en-US" sz="6000" dirty="0"/>
              <a:t>How States Can Protect Environmental Health: Part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F09B2-91B8-4DBD-B544-0F1E25DB30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Name of course:</a:t>
            </a:r>
          </a:p>
          <a:p>
            <a:r>
              <a:rPr lang="en-US" dirty="0"/>
              <a:t>Date: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0C5EE4-24D5-4D52-8B57-F07828C84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784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46622-DA47-4EFB-92E1-C1BDC666C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>
                <a:solidFill>
                  <a:srgbClr val="00B050"/>
                </a:solidFill>
              </a:rPr>
              <a:t>Discussion question</a:t>
            </a:r>
            <a:endParaRPr lang="en-US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416B3-4BFF-42D3-81E4-3ED09026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i="1" dirty="0">
              <a:solidFill>
                <a:srgbClr val="00B050"/>
              </a:solidFill>
            </a:endParaRPr>
          </a:p>
          <a:p>
            <a:r>
              <a:rPr lang="en-US" sz="2800" i="1" dirty="0">
                <a:solidFill>
                  <a:srgbClr val="00B050"/>
                </a:solidFill>
              </a:rPr>
              <a:t>How does the Texas school IPM program utilize a government-university-industry partnership?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B34679-60E2-4D26-B603-4C29D0399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10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CFCD50F-4BF3-4733-BD42-5567080A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8114C5-C93C-4D67-9ABA-6E3249FF7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8459" y="634946"/>
            <a:ext cx="4821283" cy="1450757"/>
          </a:xfrm>
        </p:spPr>
        <p:txBody>
          <a:bodyPr>
            <a:normAutofit/>
          </a:bodyPr>
          <a:lstStyle/>
          <a:p>
            <a:r>
              <a:rPr lang="en-US" dirty="0"/>
              <a:t>Take local action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7C2466A-2320-4205-BDC2-056CD8BC2C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3" y="321733"/>
            <a:ext cx="3057906" cy="34082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for a company&#10;&#10;Description automatically generated">
            <a:extLst>
              <a:ext uri="{FF2B5EF4-FFF2-40B4-BE49-F238E27FC236}">
                <a16:creationId xmlns:a16="http://schemas.microsoft.com/office/drawing/2014/main" id="{87F85F30-80E0-4C0F-840B-D01AA886F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36" y="819149"/>
            <a:ext cx="2784700" cy="241340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24F77B6-3AFC-4981-A39A-15994073E1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12061" y="321733"/>
            <a:ext cx="2583939" cy="1955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622A300-A12E-4C3D-A574-71AFFA8F2B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840096" y="2085703"/>
            <a:ext cx="411480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B7D21A87-2874-4438-84BA-E02F7C6327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3" y="3879167"/>
            <a:ext cx="3057906" cy="21355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B0A69F5-520C-404C-9614-071AAE138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28588" y="2451014"/>
            <a:ext cx="2567411" cy="3532765"/>
          </a:xfrm>
          <a:prstGeom prst="rect">
            <a:avLst/>
          </a:prstGeom>
          <a:solidFill>
            <a:srgbClr val="FFFFFF"/>
          </a:solidFill>
          <a:ln w="635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logo for a company&#10;&#10;Description automatically generated">
            <a:extLst>
              <a:ext uri="{FF2B5EF4-FFF2-40B4-BE49-F238E27FC236}">
                <a16:creationId xmlns:a16="http://schemas.microsoft.com/office/drawing/2014/main" id="{CDB126DC-3E0B-4545-BEDD-357229FDC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4752" y="3021791"/>
            <a:ext cx="2295082" cy="239121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2A0EA-210F-46B1-9C79-F5A71071A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8459" y="2198914"/>
            <a:ext cx="4821283" cy="3670180"/>
          </a:xfrm>
        </p:spPr>
        <p:txBody>
          <a:bodyPr>
            <a:normAutofit/>
          </a:bodyPr>
          <a:lstStyle/>
          <a:p>
            <a:r>
              <a:rPr lang="en-US" sz="2800" dirty="0"/>
              <a:t>Working on an environmental health issue locally can provide data and lessons learned for an effort on a state level.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4D683B1-E7B7-4AF5-8BF1-00757F13FB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B07ECB0-AC96-4F4F-AB0C-44EA1353C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6C9077-F157-406B-AD20-FBA75CC68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6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74BB8D-8392-490F-A0D2-DDB21CD3E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0" y="963997"/>
            <a:ext cx="3510715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End state pre-emption of local policymaking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1B32A-C3E6-4E91-AAB8-14856D878F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1277" y="963507"/>
            <a:ext cx="5908702" cy="4938851"/>
          </a:xfrm>
        </p:spPr>
        <p:txBody>
          <a:bodyPr anchor="ctr">
            <a:noAutofit/>
          </a:bodyPr>
          <a:lstStyle/>
          <a:p>
            <a:r>
              <a:rPr lang="en-US" sz="2800" dirty="0"/>
              <a:t>This is a growing concern in public health. </a:t>
            </a:r>
          </a:p>
          <a:p>
            <a:r>
              <a:rPr lang="en-US" sz="2800" dirty="0"/>
              <a:t>The National League of Cities has described the sometimes-hostile relationship between city and state governments, which may hold different views on an issue.</a:t>
            </a:r>
          </a:p>
          <a:p>
            <a:r>
              <a:rPr lang="en-US" sz="2800" dirty="0"/>
              <a:t>Concerned citizens should pressure their state representatives to vote against pre-emption measures.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F7F73-33A0-430B-9B39-215B4F01A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A1348C1-35CA-4CDE-AE99-F884B3C91207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900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8AA474-4DFD-4168-839D-81AEB6964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524" y="569324"/>
            <a:ext cx="10066192" cy="1222730"/>
          </a:xfrm>
        </p:spPr>
        <p:txBody>
          <a:bodyPr>
            <a:noAutofit/>
          </a:bodyPr>
          <a:lstStyle/>
          <a:p>
            <a:r>
              <a:rPr lang="en-US" dirty="0"/>
              <a:t>Increase agency collaboration</a:t>
            </a:r>
          </a:p>
        </p:txBody>
      </p:sp>
      <p:pic>
        <p:nvPicPr>
          <p:cNvPr id="8" name="Graphic 7" descr="Meeting">
            <a:extLst>
              <a:ext uri="{FF2B5EF4-FFF2-40B4-BE49-F238E27FC236}">
                <a16:creationId xmlns:a16="http://schemas.microsoft.com/office/drawing/2014/main" id="{9BC11D66-BC34-D319-C1D8-14E1C308E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0034" y="1027584"/>
            <a:ext cx="5247747" cy="524774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80BDD-86B5-4FE8-82BE-787903025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290822"/>
            <a:ext cx="5127172" cy="3578272"/>
          </a:xfrm>
        </p:spPr>
        <p:txBody>
          <a:bodyPr>
            <a:normAutofit/>
          </a:bodyPr>
          <a:lstStyle/>
          <a:p>
            <a:r>
              <a:rPr lang="en-US" sz="2800" dirty="0"/>
              <a:t>Health in All Policies</a:t>
            </a:r>
          </a:p>
          <a:p>
            <a:r>
              <a:rPr lang="en-US" sz="2800" dirty="0"/>
              <a:t>Many government departments that are not considered “health” nevertheless carry out activities and make decisions that affect environmental health.</a:t>
            </a:r>
          </a:p>
          <a:p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858D0F-8F9C-4E9B-93FA-940062662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A1348C1-35CA-4CDE-AE99-F884B3C91207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520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5CD149-C4A7-4C23-8CEB-3FEB55ACE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7"/>
            <a:ext cx="5127171" cy="994042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Discussion question</a:t>
            </a:r>
          </a:p>
        </p:txBody>
      </p:sp>
      <p:pic>
        <p:nvPicPr>
          <p:cNvPr id="5" name="Picture 4" descr="A red semi truck with a large exhaust pipe&#10;&#10;Description automatically generated">
            <a:extLst>
              <a:ext uri="{FF2B5EF4-FFF2-40B4-BE49-F238E27FC236}">
                <a16:creationId xmlns:a16="http://schemas.microsoft.com/office/drawing/2014/main" id="{C93CE608-1CE6-453E-B9B3-B9CEB5235D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92" y="1461647"/>
            <a:ext cx="5451627" cy="3614665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7B844-FBC8-4568-B92A-50A557CA4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053098"/>
            <a:ext cx="5127172" cy="3815996"/>
          </a:xfrm>
        </p:spPr>
        <p:txBody>
          <a:bodyPr>
            <a:normAutofit/>
          </a:bodyPr>
          <a:lstStyle/>
          <a:p>
            <a:r>
              <a:rPr lang="en-US" sz="2800" i="1" dirty="0">
                <a:solidFill>
                  <a:srgbClr val="00B050"/>
                </a:solidFill>
              </a:rPr>
              <a:t>Parents voice concern about diesel vehicles driving by a school and emitting toxic air pollution. What agencies might have a role in addressing this issue?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1600" i="1" dirty="0">
                <a:solidFill>
                  <a:srgbClr val="00B050"/>
                </a:solidFill>
              </a:rPr>
              <a:t>Photo: Pinterest</a:t>
            </a:r>
          </a:p>
          <a:p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90813-6D91-44DB-A7B5-9D68BB0FD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A1348C1-35CA-4CDE-AE99-F884B3C91207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66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002769-F11A-425E-BAF5-9982BED46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875899"/>
            <a:ext cx="6750987" cy="1472665"/>
          </a:xfr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Expand policy surveillance and legal epidemiology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4431A-DEEB-4261-8287-88BD6BCF6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627697"/>
            <a:ext cx="6697715" cy="3241397"/>
          </a:xfrm>
        </p:spPr>
        <p:txBody>
          <a:bodyPr>
            <a:noAutofit/>
          </a:bodyPr>
          <a:lstStyle/>
          <a:p>
            <a:r>
              <a:rPr lang="en-US" sz="2800" dirty="0"/>
              <a:t>How do policies impact public health? This is often unknown. Two mechanisms that can help answer this question:</a:t>
            </a:r>
          </a:p>
          <a:p>
            <a:pPr lvl="1"/>
            <a:r>
              <a:rPr lang="en-US" sz="2800" dirty="0"/>
              <a:t>Policy surveillance: systematically tracking public health laws </a:t>
            </a:r>
          </a:p>
          <a:p>
            <a:pPr lvl="1"/>
            <a:r>
              <a:rPr lang="en-US" sz="2800" dirty="0"/>
              <a:t>Legal epidemiology: studying how laws affect public health outcomes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82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18B088-3596-4CF9-9799-91236AA26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A1348C1-35CA-4CDE-AE99-F884B3C91207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54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0501E-4658-4F6E-8CDC-9865006D6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Re-fund decimated state public health agencies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BF12F-F6BB-448C-8DE9-33877C2E2A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7933"/>
            <a:ext cx="10058400" cy="3761160"/>
          </a:xfrm>
        </p:spPr>
        <p:txBody>
          <a:bodyPr>
            <a:normAutofit/>
          </a:bodyPr>
          <a:lstStyle/>
          <a:p>
            <a:r>
              <a:rPr lang="en-US" sz="2800" dirty="0"/>
              <a:t>Public health agencies are grossly underfunded relative to health care. Their work is often not noticed because it prevents problems. Then when a public health crisis arises, staff and funds are inadequate to address the issue.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83805-96A9-4001-B6C0-70E5802D4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01C8CF9-6007-4285-B719-7CA13C9772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177581"/>
              </p:ext>
            </p:extLst>
          </p:nvPr>
        </p:nvGraphicFramePr>
        <p:xfrm>
          <a:off x="2032000" y="4004108"/>
          <a:ext cx="8128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174885736"/>
                    </a:ext>
                  </a:extLst>
                </a:gridCol>
              </a:tblGrid>
              <a:tr h="1501540">
                <a:tc>
                  <a:txBody>
                    <a:bodyPr/>
                    <a:lstStyle/>
                    <a:p>
                      <a:pPr algn="l"/>
                      <a:r>
                        <a:rPr lang="en-US" sz="2800" b="0" i="0" u="none" strike="noStrike" baseline="0" dirty="0">
                          <a:latin typeface="AGaramondPro-Regular"/>
                        </a:rPr>
                        <a:t>Spending on health care is rising—the American Medical Association reports that it grew by 4.1 percent in 2022—and public health spending has fallen.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043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095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C7C3D-52E6-461E-B546-545F8B818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Advocating for environmental health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AE9E8-282E-477D-A561-08B186F47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5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0ED9E-3AA5-45DA-85D9-72C232DC3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34189"/>
          </a:xfrm>
        </p:spPr>
        <p:txBody>
          <a:bodyPr/>
          <a:lstStyle/>
          <a:p>
            <a:r>
              <a:rPr lang="en-US" dirty="0"/>
              <a:t>Initial steps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B443CCC-8F23-4222-529E-70DE035EC5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8982096"/>
              </p:ext>
            </p:extLst>
          </p:nvPr>
        </p:nvGraphicFramePr>
        <p:xfrm>
          <a:off x="1097280" y="1694046"/>
          <a:ext cx="10058400" cy="4175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9153BF-499A-437F-BE93-7DE34171C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161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843AFC8-D8D0-4784-B08C-6324FA88E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B1A56-8AFB-4D4F-8D98-1E832D6FFE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C062AA6-67F5-4854-A198-A72806C6B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3" y="1111753"/>
            <a:ext cx="3720353" cy="4634494"/>
          </a:xfrm>
          <a:ln w="25400" cap="sq">
            <a:noFill/>
            <a:miter lim="800000"/>
          </a:ln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Build a coalition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E828FC-05B4-4BA4-92D3-3DF79D42D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6B056-CF6D-42C1-ACDD-816E033E0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206" y="1111753"/>
            <a:ext cx="5057396" cy="4628275"/>
          </a:xfrm>
        </p:spPr>
        <p:txBody>
          <a:bodyPr anchor="ctr">
            <a:normAutofit lnSpcReduction="10000"/>
          </a:bodyPr>
          <a:lstStyle/>
          <a:p>
            <a:r>
              <a:rPr lang="en-US" sz="2800" kern="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While one or two people can be dismissed as outliers, a group is harder to ignore. </a:t>
            </a:r>
          </a:p>
          <a:p>
            <a:r>
              <a:rPr lang="en-US" sz="2800" kern="10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It often isn’t necessary to create a group from scratch. Look for existing organizations that can serve as a launchpad for advocating on your issue. </a:t>
            </a:r>
          </a:p>
          <a:p>
            <a:r>
              <a:rPr lang="en-US" sz="2800" kern="1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Reach out to a broad range of stakeholders who might support a proposed policy.</a:t>
            </a:r>
            <a:endParaRPr lang="en-US" sz="2800" kern="100" dirty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57D9D9-73BD-4D11-9981-D5BB9A650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2820" y="6296279"/>
            <a:ext cx="63098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CA1348C1-35CA-4CDE-AE99-F884B3C91207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 algn="l">
                <a:spcAft>
                  <a:spcPts val="600"/>
                </a:spcAft>
              </a:pPr>
              <a:t>19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121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E0724-5081-49F1-A1E0-7593CE463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10A89-D5EA-4D82-915B-7484795A5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dirty="0"/>
              <a:t>1. Describe policy solutions for enacting and implementing environmental health policies.</a:t>
            </a:r>
          </a:p>
          <a:p>
            <a:r>
              <a:rPr lang="en-US" sz="2800" dirty="0"/>
              <a:t>2. Identify steps for successfully advocating for an environmental health policy.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21A584-F416-40C0-AC34-0BFAA10B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97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5230A27-1553-42F8-99D7-829868E13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772232D-B4D6-429F-B3D1-2D9891B85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bg2"/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E6A7B3-9E10-4039-BDEB-B0184D95F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031" y="963997"/>
            <a:ext cx="3010204" cy="4938361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Identify a champion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2CC3441-26B3-4381-B3DF-8AE3C288B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0251" y="2057399"/>
            <a:ext cx="0" cy="27432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11132-8987-4607-B9E5-4D8D92537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816" y="635267"/>
            <a:ext cx="6298163" cy="5267091"/>
          </a:xfrm>
        </p:spPr>
        <p:txBody>
          <a:bodyPr anchor="ctr">
            <a:normAutofit/>
          </a:bodyPr>
          <a:lstStyle/>
          <a:p>
            <a:r>
              <a:rPr lang="en-US" sz="2800" kern="100" dirty="0">
                <a:effectLst/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This is someone positioned to make the change you are seeking. Strong champions can be found in many different quarters. They could be state legislators or school nurses, for example.</a:t>
            </a:r>
          </a:p>
          <a:p>
            <a:r>
              <a:rPr lang="en-US" sz="1200" kern="100" dirty="0"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Photo: CAI-bay-</a:t>
            </a:r>
            <a:r>
              <a:rPr lang="en-US" sz="1200" kern="100" dirty="0" err="1"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sen</a:t>
            </a:r>
            <a:endParaRPr lang="en-US" sz="12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3D8E97-2A1B-43B9-B2BC-75925599C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A1348C1-35CA-4CDE-AE99-F884B3C91207}" type="slidenum">
              <a:rPr lang="en-US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pPr>
                <a:spcAft>
                  <a:spcPts val="600"/>
                </a:spcAft>
              </a:pPr>
              <a:t>20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 descr="A person sitting at a table&#10;&#10;Description automatically generated">
            <a:extLst>
              <a:ext uri="{FF2B5EF4-FFF2-40B4-BE49-F238E27FC236}">
                <a16:creationId xmlns:a16="http://schemas.microsoft.com/office/drawing/2014/main" id="{65AC36B6-496C-48D8-9E50-8790F0DDD5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3444" y="4103671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290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DEA4DD-74F7-41BC-93F5-35F249F6E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605896"/>
            <a:ext cx="3084844" cy="5646208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Garner media and public attention on the issue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31A21-B823-4FE0-A3FC-C1E940047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2016" y="827773"/>
            <a:ext cx="6413663" cy="5424331"/>
          </a:xfrm>
        </p:spPr>
        <p:txBody>
          <a:bodyPr anchor="ctr">
            <a:normAutofit lnSpcReduction="10000"/>
          </a:bodyPr>
          <a:lstStyle/>
          <a:p>
            <a:pPr marL="0" marR="0"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--It helps to start with a story and a protagonist. </a:t>
            </a: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2800" kern="100" dirty="0">
                <a:effectLst/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 --Contact local media, write op-eds, post about the issue on social media, reach out to policymakers.   </a:t>
            </a:r>
          </a:p>
          <a:p>
            <a:pPr marL="0" marR="0"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effectLst/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--Communicate both the health concerns associated with the issue and the benefits of the solution you are advocating.</a:t>
            </a:r>
          </a:p>
          <a:p>
            <a:pPr marL="0" marR="0">
              <a:spcBef>
                <a:spcPts val="0"/>
              </a:spcBef>
              <a:spcAft>
                <a:spcPts val="800"/>
              </a:spcAft>
            </a:pPr>
            <a:r>
              <a:rPr lang="en-US" sz="2800" kern="100" dirty="0"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--Resources can include policy statements from professional organizations like the American Academy of Pediatrics and American Public Health Association. </a:t>
            </a:r>
            <a:endParaRPr lang="en-US" sz="2800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800"/>
              </a:spcAft>
            </a:pPr>
            <a:r>
              <a:rPr lang="en-US" kern="100" dirty="0">
                <a:effectLst/>
                <a:latin typeface="Calibri" panose="020F0502020204030204" pitchFamily="34" charset="0"/>
                <a:ea typeface="Aptos"/>
                <a:cs typeface="Arial" panose="020B0604020202020204" pitchFamily="34" charset="0"/>
              </a:rPr>
              <a:t> </a:t>
            </a:r>
            <a:endParaRPr lang="en-US" kern="100" dirty="0">
              <a:effectLst/>
              <a:latin typeface="Aptos"/>
              <a:ea typeface="Aptos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395B9-7459-47A1-9B70-B78D7EB56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123055" y="6459785"/>
            <a:ext cx="108942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A1348C1-35CA-4CDE-AE99-F884B3C91207}" type="slidenum">
              <a:rPr lang="en-US">
                <a:solidFill>
                  <a:schemeClr val="tx2"/>
                </a:solidFill>
              </a:rPr>
              <a:pPr>
                <a:spcAft>
                  <a:spcPts val="600"/>
                </a:spcAft>
              </a:pPr>
              <a:t>21</a:t>
            </a:fld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2117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C913EE-257F-48E1-AD1E-255348AAF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Discussion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5D2BB-2DE5-475B-8441-7A7D9CDFE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>
            <a:normAutofit lnSpcReduction="10000"/>
          </a:bodyPr>
          <a:lstStyle/>
          <a:p>
            <a:r>
              <a:rPr lang="en-US" sz="2800" i="1" dirty="0">
                <a:solidFill>
                  <a:srgbClr val="00B050"/>
                </a:solidFill>
              </a:rPr>
              <a:t>Identify a local or state environmental health issue on which the class would like to take action. </a:t>
            </a:r>
          </a:p>
          <a:p>
            <a:r>
              <a:rPr lang="en-US" sz="2800" i="1" dirty="0">
                <a:solidFill>
                  <a:srgbClr val="00B050"/>
                </a:solidFill>
              </a:rPr>
              <a:t>How might you:</a:t>
            </a:r>
          </a:p>
          <a:p>
            <a:r>
              <a:rPr lang="en-US" sz="2800" i="1" dirty="0">
                <a:solidFill>
                  <a:srgbClr val="00B050"/>
                </a:solidFill>
              </a:rPr>
              <a:t>1. Build a coalition?</a:t>
            </a:r>
          </a:p>
          <a:p>
            <a:r>
              <a:rPr lang="en-US" sz="2800" i="1" dirty="0">
                <a:solidFill>
                  <a:srgbClr val="00B050"/>
                </a:solidFill>
              </a:rPr>
              <a:t>2. Identify a champion?</a:t>
            </a:r>
          </a:p>
          <a:p>
            <a:r>
              <a:rPr lang="en-US" sz="2800" i="1" dirty="0">
                <a:solidFill>
                  <a:srgbClr val="00B050"/>
                </a:solidFill>
              </a:rPr>
              <a:t>3. Garner media and public attention on the issue?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2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82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72AF01-8F6C-43E3-863D-5A892DB50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A1348C1-35CA-4CDE-AE99-F884B3C91207}" type="slidenum">
              <a:rPr lang="en-US" smtClean="0"/>
              <a:pPr>
                <a:spcAft>
                  <a:spcPts val="600"/>
                </a:spcAft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28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D64F32-1061-49A3-92AD-7418C452E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7"/>
            <a:ext cx="5127171" cy="1106768"/>
          </a:xfrm>
        </p:spPr>
        <p:txBody>
          <a:bodyPr>
            <a:normAutofit/>
          </a:bodyPr>
          <a:lstStyle/>
          <a:p>
            <a:r>
              <a:rPr lang="en-US" dirty="0"/>
              <a:t>Assigned text</a:t>
            </a:r>
          </a:p>
        </p:txBody>
      </p:sp>
      <p:pic>
        <p:nvPicPr>
          <p:cNvPr id="4" name="Picture 3" descr="A cover of a book&#10;&#10;Description automatically generated">
            <a:extLst>
              <a:ext uri="{FF2B5EF4-FFF2-40B4-BE49-F238E27FC236}">
                <a16:creationId xmlns:a16="http://schemas.microsoft.com/office/drawing/2014/main" id="{F08BF452-ECB0-46C9-9829-0C06207C9D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763" r="1" b="4693"/>
          <a:stretch>
            <a:fillRect/>
          </a:stretch>
        </p:blipFill>
        <p:spPr>
          <a:xfrm>
            <a:off x="1393458" y="645106"/>
            <a:ext cx="3951095" cy="5247747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54FB32-1F39-424E-8DBF-099B2FC7C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086188"/>
            <a:ext cx="5127172" cy="3782906"/>
          </a:xfrm>
        </p:spPr>
        <p:txBody>
          <a:bodyPr>
            <a:normAutofit/>
          </a:bodyPr>
          <a:lstStyle/>
          <a:p>
            <a:r>
              <a:rPr lang="en-US" sz="2800" dirty="0"/>
              <a:t>For classes addressing this topic, read the book </a:t>
            </a:r>
            <a:r>
              <a:rPr lang="en-US" sz="2800" i="1" dirty="0"/>
              <a:t>A Healthy Union: How States Can Lead on Environmental Health</a:t>
            </a:r>
            <a:r>
              <a:rPr lang="en-US" sz="2800" dirty="0"/>
              <a:t>, by Susan Kaplan, published by Island Press, November 2025, </a:t>
            </a:r>
            <a:r>
              <a:rPr lang="en-US" sz="2800" dirty="0">
                <a:hlinkClick r:id="rId3"/>
              </a:rPr>
              <a:t>https://islandpress.org/books/healthy-union#desc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46A71A-C9D9-4D06-9B2C-BBB36E5BC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91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2A2B6-2674-4D5F-813E-8BFEFB9BA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Policy solutions for improved environmental health protection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67FC96-DE7F-4DFE-8C09-2CCE613BC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54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2ABB703-2B0E-4C3B-B4A2-F3973548E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586BA0-6D9D-4F57-AEF0-75A2414D5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944621"/>
          </a:xfrm>
        </p:spPr>
        <p:txBody>
          <a:bodyPr>
            <a:noAutofit/>
          </a:bodyPr>
          <a:lstStyle/>
          <a:p>
            <a:r>
              <a:rPr lang="en-US" dirty="0"/>
              <a:t>Increase environmental health education</a:t>
            </a:r>
          </a:p>
        </p:txBody>
      </p:sp>
      <p:pic>
        <p:nvPicPr>
          <p:cNvPr id="5" name="Picture 4" descr="A garden with a sign in the middle&#10;&#10;Description automatically generated">
            <a:extLst>
              <a:ext uri="{FF2B5EF4-FFF2-40B4-BE49-F238E27FC236}">
                <a16:creationId xmlns:a16="http://schemas.microsoft.com/office/drawing/2014/main" id="{B84306F9-D5DC-4785-A9B1-9EDB9BAC64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92" y="1296895"/>
            <a:ext cx="5451627" cy="3944169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C21570E-E159-49A6-9891-FA397B7A92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69B5A-88DF-400F-AE82-A2324EA2D9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791326"/>
            <a:ext cx="5127172" cy="3077767"/>
          </a:xfrm>
        </p:spPr>
        <p:txBody>
          <a:bodyPr>
            <a:normAutofit/>
          </a:bodyPr>
          <a:lstStyle/>
          <a:p>
            <a:r>
              <a:rPr lang="en-US" sz="2800" dirty="0"/>
              <a:t>Start early – even preschool</a:t>
            </a:r>
          </a:p>
          <a:p>
            <a:r>
              <a:rPr lang="en-US" sz="2800" dirty="0"/>
              <a:t>Critical in university public health programs, which have reduced this requirement, and medical schools, which only provide a few hours.</a:t>
            </a:r>
            <a:endParaRPr lang="en-US" sz="1700" dirty="0"/>
          </a:p>
          <a:p>
            <a:r>
              <a:rPr lang="en-US" sz="1700" dirty="0"/>
              <a:t>Photo: USDA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5DA498-D9A2-4DA9-B9DA-B3776E08CF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A73093-4B9D-420D-B17E-52293703A1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EE05CB-317B-4DF6-93EE-32E56A6F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04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64687-C979-4F36-BB7D-A16DE276D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00B050"/>
                </a:solidFill>
              </a:rPr>
              <a:t>Discussion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CBF45-C1B1-49B9-8A36-9556A3873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98306"/>
            <a:ext cx="10058400" cy="3770787"/>
          </a:xfrm>
        </p:spPr>
        <p:txBody>
          <a:bodyPr/>
          <a:lstStyle/>
          <a:p>
            <a:r>
              <a:rPr lang="en-US" sz="2800" i="1" dirty="0">
                <a:solidFill>
                  <a:srgbClr val="00B050"/>
                </a:solidFill>
              </a:rPr>
              <a:t>Give one example of how environmental health education helped a policy move forward.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CFA0E-D6A7-4463-8B51-27D0C62ED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031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2D09B2-A5EF-4E2E-AE8E-1841A24CF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1601" y="634946"/>
            <a:ext cx="6368142" cy="1450757"/>
          </a:xfrm>
        </p:spPr>
        <p:txBody>
          <a:bodyPr>
            <a:normAutofit/>
          </a:bodyPr>
          <a:lstStyle/>
          <a:p>
            <a:r>
              <a:rPr lang="en-US" dirty="0"/>
              <a:t>Carry out expansive economic analyses</a:t>
            </a:r>
          </a:p>
        </p:txBody>
      </p:sp>
      <p:pic>
        <p:nvPicPr>
          <p:cNvPr id="6" name="Picture 5" descr="Calculator, pen, compass, money and a paper with graphs printed on it">
            <a:extLst>
              <a:ext uri="{FF2B5EF4-FFF2-40B4-BE49-F238E27FC236}">
                <a16:creationId xmlns:a16="http://schemas.microsoft.com/office/drawing/2014/main" id="{46EF9380-752E-05BD-6ECD-1A3CC574C6C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1702" r="27481" b="1"/>
          <a:stretch>
            <a:fillRect/>
          </a:stretch>
        </p:blipFill>
        <p:spPr>
          <a:xfrm>
            <a:off x="20" y="-12128"/>
            <a:ext cx="4654276" cy="687012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87617" y="2085703"/>
            <a:ext cx="617068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B11E3-7975-43EE-989F-0190B46E0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198914"/>
            <a:ext cx="6368142" cy="3670180"/>
          </a:xfrm>
        </p:spPr>
        <p:txBody>
          <a:bodyPr>
            <a:normAutofit/>
          </a:bodyPr>
          <a:lstStyle/>
          <a:p>
            <a:r>
              <a:rPr lang="en-US" sz="2800" dirty="0"/>
              <a:t>These should account for a broad range of potential costs and benefits – to families, the health care system, and taxpayers. This can help make the case for both enacting a policy and continuing it over time.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3CAAB2-3D63-4543-BC3E-8020EC197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CA1348C1-35CA-4CDE-AE99-F884B3C91207}" type="slidenum">
              <a:rPr lang="en-US">
                <a:solidFill>
                  <a:schemeClr val="tx1">
                    <a:lumMod val="75000"/>
                    <a:lumOff val="25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395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3A2E7-1DDC-4848-A21F-A94E437E0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00B050"/>
                </a:solidFill>
              </a:rPr>
              <a:t>Discussion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CBB77-8D81-4A52-849E-78428618E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>
                <a:solidFill>
                  <a:srgbClr val="00B050"/>
                </a:solidFill>
              </a:rPr>
              <a:t>How was such an economic analysis useful in making the case for the New York clinics?</a:t>
            </a:r>
          </a:p>
          <a:p>
            <a:endParaRPr lang="en-US" sz="2800" i="1" dirty="0">
              <a:solidFill>
                <a:srgbClr val="00B050"/>
              </a:solidFill>
            </a:endParaRPr>
          </a:p>
          <a:p>
            <a:r>
              <a:rPr lang="en-US" sz="2800" i="1" dirty="0">
                <a:solidFill>
                  <a:srgbClr val="00B050"/>
                </a:solidFill>
              </a:rPr>
              <a:t>If a hazardous disinfectant used in a classroom causes a child with asthma to wheeze, what are some potential categories of economic costs?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6EBDDF-D74C-4931-A5AF-BF8917EB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348C1-35CA-4CDE-AE99-F884B3C9120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83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843AFC8-D8D0-4784-B08C-6324FA88E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4B1A56-8AFB-4D4F-8D98-1E832D6FFE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53478" y="0"/>
            <a:ext cx="465738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B002FB-CC2A-4A1D-866A-DE5B58586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1163" y="1111753"/>
            <a:ext cx="3720353" cy="4634494"/>
          </a:xfrm>
          <a:ln w="25400" cap="sq">
            <a:noFill/>
            <a:miter lim="800000"/>
          </a:ln>
        </p:spPr>
        <p:txBody>
          <a:bodyPr anchor="ctr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</a:rPr>
              <a:t>Expand government-university-industry partnerships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E828FC-05B4-4BA4-92D3-3DF79D42D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53478" cy="6858000"/>
          </a:xfrm>
          <a:prstGeom prst="rect">
            <a:avLst/>
          </a:prstGeom>
          <a:solidFill>
            <a:schemeClr val="tx1">
              <a:lumMod val="75000"/>
              <a:lumOff val="2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6AA49-13AB-47C5-9182-CCEDF8C78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0206" y="356135"/>
            <a:ext cx="5057396" cy="5743548"/>
          </a:xfrm>
        </p:spPr>
        <p:txBody>
          <a:bodyPr anchor="ctr">
            <a:noAutofit/>
          </a:bodyPr>
          <a:lstStyle/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Government agencies implement and enforce a policy.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Partnering with universities can add knowledge and resources. Public university extension programs bring knowledge to a state’s communities.</a:t>
            </a:r>
          </a:p>
          <a:p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Industry often has the on-the-ground knowledge about how to change a manufacturing process or switch to a safer product.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0F7380-42C1-4720-BBBA-E42A3D99A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2820" y="6296279"/>
            <a:ext cx="630980" cy="365125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fld id="{CA1348C1-35CA-4CDE-AE99-F884B3C91207}" type="slidenum">
              <a:rPr lang="en-US">
                <a:solidFill>
                  <a:schemeClr val="tx1">
                    <a:lumMod val="65000"/>
                    <a:lumOff val="35000"/>
                  </a:schemeClr>
                </a:solidFill>
              </a:rPr>
              <a:pPr algn="l">
                <a:spcAft>
                  <a:spcPts val="600"/>
                </a:spcAft>
              </a:pPr>
              <a:t>9</a:t>
            </a:fld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62772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9141</TotalTime>
  <Words>900</Words>
  <Application>Microsoft Office PowerPoint</Application>
  <PresentationFormat>Widescreen</PresentationFormat>
  <Paragraphs>96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AGaramondPro-Regular</vt:lpstr>
      <vt:lpstr>Aptos</vt:lpstr>
      <vt:lpstr>Calibri</vt:lpstr>
      <vt:lpstr>Calibri Light</vt:lpstr>
      <vt:lpstr>Retrospect</vt:lpstr>
      <vt:lpstr>How States Can Protect Environmental Health: Part 3</vt:lpstr>
      <vt:lpstr>Learning objectives</vt:lpstr>
      <vt:lpstr>Assigned text</vt:lpstr>
      <vt:lpstr>Policy solutions for improved environmental health protection</vt:lpstr>
      <vt:lpstr>Increase environmental health education</vt:lpstr>
      <vt:lpstr>Discussion question</vt:lpstr>
      <vt:lpstr>Carry out expansive economic analyses</vt:lpstr>
      <vt:lpstr>Discussion questions</vt:lpstr>
      <vt:lpstr>Expand government-university-industry partnerships</vt:lpstr>
      <vt:lpstr>Discussion question</vt:lpstr>
      <vt:lpstr>Take local action</vt:lpstr>
      <vt:lpstr>End state pre-emption of local policymaking</vt:lpstr>
      <vt:lpstr>Increase agency collaboration</vt:lpstr>
      <vt:lpstr>Discussion question</vt:lpstr>
      <vt:lpstr>Expand policy surveillance and legal epidemiology </vt:lpstr>
      <vt:lpstr>Re-fund decimated state public health agencies</vt:lpstr>
      <vt:lpstr>Advocating for environmental health policy</vt:lpstr>
      <vt:lpstr>Initial steps</vt:lpstr>
      <vt:lpstr>Build a coalition</vt:lpstr>
      <vt:lpstr>Identify a champion</vt:lpstr>
      <vt:lpstr>Garner media and public attention on the issue</vt:lpstr>
      <vt:lpstr>Discussion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Kaplan</dc:creator>
  <cp:lastModifiedBy>Susan Kaplan</cp:lastModifiedBy>
  <cp:revision>1</cp:revision>
  <dcterms:created xsi:type="dcterms:W3CDTF">2025-10-13T18:38:21Z</dcterms:created>
  <dcterms:modified xsi:type="dcterms:W3CDTF">2025-10-20T13:12:43Z</dcterms:modified>
</cp:coreProperties>
</file>